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0"/>
  </p:notesMasterIdLst>
  <p:sldIdLst>
    <p:sldId id="330" r:id="rId2"/>
    <p:sldId id="334" r:id="rId3"/>
    <p:sldId id="339" r:id="rId4"/>
    <p:sldId id="338" r:id="rId5"/>
    <p:sldId id="331" r:id="rId6"/>
    <p:sldId id="332" r:id="rId7"/>
    <p:sldId id="333" r:id="rId8"/>
    <p:sldId id="337" r:id="rId9"/>
    <p:sldId id="257" r:id="rId10"/>
    <p:sldId id="294" r:id="rId11"/>
    <p:sldId id="323" r:id="rId12"/>
    <p:sldId id="258" r:id="rId13"/>
    <p:sldId id="259" r:id="rId14"/>
    <p:sldId id="295" r:id="rId15"/>
    <p:sldId id="260" r:id="rId16"/>
    <p:sldId id="275" r:id="rId17"/>
    <p:sldId id="284" r:id="rId18"/>
    <p:sldId id="319" r:id="rId19"/>
    <p:sldId id="320" r:id="rId20"/>
    <p:sldId id="318" r:id="rId21"/>
    <p:sldId id="321" r:id="rId22"/>
    <p:sldId id="322" r:id="rId23"/>
    <p:sldId id="329" r:id="rId24"/>
    <p:sldId id="342" r:id="rId25"/>
    <p:sldId id="343" r:id="rId26"/>
    <p:sldId id="328" r:id="rId27"/>
    <p:sldId id="261" r:id="rId28"/>
    <p:sldId id="262" r:id="rId29"/>
    <p:sldId id="263" r:id="rId30"/>
    <p:sldId id="297" r:id="rId31"/>
    <p:sldId id="264" r:id="rId32"/>
    <p:sldId id="265" r:id="rId33"/>
    <p:sldId id="266" r:id="rId34"/>
    <p:sldId id="267" r:id="rId35"/>
    <p:sldId id="326" r:id="rId36"/>
    <p:sldId id="344" r:id="rId37"/>
    <p:sldId id="272" r:id="rId38"/>
    <p:sldId id="268" r:id="rId39"/>
    <p:sldId id="324" r:id="rId40"/>
    <p:sldId id="269" r:id="rId41"/>
    <p:sldId id="274" r:id="rId42"/>
    <p:sldId id="277" r:id="rId43"/>
    <p:sldId id="281" r:id="rId44"/>
    <p:sldId id="282" r:id="rId45"/>
    <p:sldId id="283" r:id="rId46"/>
    <p:sldId id="292" r:id="rId47"/>
    <p:sldId id="340" r:id="rId48"/>
    <p:sldId id="34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3A358D-D84F-3646-842E-0833AE8BC0B9}">
          <p14:sldIdLst>
            <p14:sldId id="330"/>
            <p14:sldId id="334"/>
            <p14:sldId id="339"/>
            <p14:sldId id="338"/>
            <p14:sldId id="331"/>
            <p14:sldId id="332"/>
            <p14:sldId id="333"/>
            <p14:sldId id="337"/>
            <p14:sldId id="257"/>
            <p14:sldId id="294"/>
            <p14:sldId id="323"/>
            <p14:sldId id="258"/>
            <p14:sldId id="259"/>
            <p14:sldId id="295"/>
            <p14:sldId id="260"/>
            <p14:sldId id="275"/>
            <p14:sldId id="284"/>
            <p14:sldId id="319"/>
            <p14:sldId id="320"/>
            <p14:sldId id="318"/>
            <p14:sldId id="321"/>
            <p14:sldId id="322"/>
            <p14:sldId id="329"/>
            <p14:sldId id="342"/>
            <p14:sldId id="343"/>
            <p14:sldId id="328"/>
            <p14:sldId id="261"/>
            <p14:sldId id="262"/>
            <p14:sldId id="263"/>
            <p14:sldId id="297"/>
            <p14:sldId id="264"/>
            <p14:sldId id="265"/>
            <p14:sldId id="266"/>
            <p14:sldId id="267"/>
            <p14:sldId id="326"/>
            <p14:sldId id="344"/>
            <p14:sldId id="272"/>
            <p14:sldId id="268"/>
            <p14:sldId id="324"/>
            <p14:sldId id="269"/>
            <p14:sldId id="274"/>
            <p14:sldId id="277"/>
            <p14:sldId id="281"/>
            <p14:sldId id="282"/>
            <p14:sldId id="283"/>
            <p14:sldId id="292"/>
            <p14:sldId id="340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0" autoAdjust="0"/>
    <p:restoredTop sz="94646"/>
  </p:normalViewPr>
  <p:slideViewPr>
    <p:cSldViewPr>
      <p:cViewPr varScale="1">
        <p:scale>
          <a:sx n="94" d="100"/>
          <a:sy n="94" d="100"/>
        </p:scale>
        <p:origin x="14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3265E2-8E07-1447-BA23-1C3A4418C396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EAB3C-0E5B-A444-A2CF-50529C147A5A}">
      <dgm:prSet phldrT="[Text]" custT="1"/>
      <dgm:spPr/>
      <dgm:t>
        <a:bodyPr/>
        <a:lstStyle/>
        <a:p>
          <a:r>
            <a:rPr lang="sr-Cyrl-CS" sz="1800" dirty="0" smtClean="0"/>
            <a:t>Učenje na daljinu</a:t>
          </a:r>
          <a:endParaRPr lang="en-US" sz="1800" dirty="0"/>
        </a:p>
      </dgm:t>
    </dgm:pt>
    <dgm:pt modelId="{12B8BF5A-2ADF-AD45-B2F4-1B0C9F9DE648}" type="parTrans" cxnId="{34178153-6310-EC42-BDA5-6FB221BDEE49}">
      <dgm:prSet/>
      <dgm:spPr/>
      <dgm:t>
        <a:bodyPr/>
        <a:lstStyle/>
        <a:p>
          <a:endParaRPr lang="en-US"/>
        </a:p>
      </dgm:t>
    </dgm:pt>
    <dgm:pt modelId="{3FF4825F-DFFC-4B42-87EF-EEFE360EA75D}" type="sibTrans" cxnId="{34178153-6310-EC42-BDA5-6FB221BDEE49}">
      <dgm:prSet/>
      <dgm:spPr/>
      <dgm:t>
        <a:bodyPr/>
        <a:lstStyle/>
        <a:p>
          <a:endParaRPr lang="en-US"/>
        </a:p>
      </dgm:t>
    </dgm:pt>
    <dgm:pt modelId="{E856462D-842A-CF4B-BFED-4759B000214A}" type="asst">
      <dgm:prSet phldrT="[Text]" custT="1"/>
      <dgm:spPr/>
      <dgm:t>
        <a:bodyPr/>
        <a:lstStyle/>
        <a:p>
          <a:r>
            <a:rPr lang="sr-Cyrl-CS" sz="1800" dirty="0" smtClean="0"/>
            <a:t>T</a:t>
          </a:r>
          <a:r>
            <a:rPr lang="en-US" sz="1800" dirty="0" smtClean="0"/>
            <a:t>e</a:t>
          </a:r>
          <a:r>
            <a:rPr lang="sr-Cyrl-CS" sz="1800" dirty="0" smtClean="0"/>
            <a:t>hnološki podržano (</a:t>
          </a:r>
          <a:r>
            <a:rPr lang="sr-Cyrl-CS" sz="1800" dirty="0"/>
            <a:t>1950)</a:t>
          </a:r>
          <a:endParaRPr lang="en-US" sz="1800" dirty="0"/>
        </a:p>
      </dgm:t>
    </dgm:pt>
    <dgm:pt modelId="{F3B463E3-6067-8F49-A24F-E2574733B320}" type="sibTrans" cxnId="{68772943-1466-5547-9C50-C9823D298E53}">
      <dgm:prSet/>
      <dgm:spPr/>
      <dgm:t>
        <a:bodyPr/>
        <a:lstStyle/>
        <a:p>
          <a:endParaRPr lang="en-US"/>
        </a:p>
      </dgm:t>
    </dgm:pt>
    <dgm:pt modelId="{03F5AD37-F929-2E4A-801A-0EE50216F1EE}" type="parTrans" cxnId="{68772943-1466-5547-9C50-C9823D298E53}">
      <dgm:prSet/>
      <dgm:spPr/>
      <dgm:t>
        <a:bodyPr/>
        <a:lstStyle/>
        <a:p>
          <a:endParaRPr lang="en-US"/>
        </a:p>
      </dgm:t>
    </dgm:pt>
    <dgm:pt modelId="{090EDEA4-4FC6-4642-9C45-B0F0B1252FDD}" type="asst">
      <dgm:prSet phldrT="[Text]" custT="1"/>
      <dgm:spPr/>
      <dgm:t>
        <a:bodyPr/>
        <a:lstStyle/>
        <a:p>
          <a:r>
            <a:rPr lang="sr-Cyrl-CS" sz="1800" dirty="0" smtClean="0"/>
            <a:t>E-Učenje </a:t>
          </a:r>
          <a:r>
            <a:rPr lang="sr-Cyrl-CS" sz="1800" dirty="0"/>
            <a:t>(1990)</a:t>
          </a:r>
        </a:p>
      </dgm:t>
    </dgm:pt>
    <dgm:pt modelId="{993E599C-5E05-CA46-8D7B-ABE799B45D2E}" type="parTrans" cxnId="{0EC2FE32-C0B3-CA4A-B9B8-AF3BB5E5F22C}">
      <dgm:prSet/>
      <dgm:spPr/>
      <dgm:t>
        <a:bodyPr/>
        <a:lstStyle/>
        <a:p>
          <a:endParaRPr lang="en-US"/>
        </a:p>
      </dgm:t>
    </dgm:pt>
    <dgm:pt modelId="{3B595364-2855-5143-A858-86B40835B484}" type="sibTrans" cxnId="{0EC2FE32-C0B3-CA4A-B9B8-AF3BB5E5F22C}">
      <dgm:prSet/>
      <dgm:spPr/>
      <dgm:t>
        <a:bodyPr/>
        <a:lstStyle/>
        <a:p>
          <a:endParaRPr lang="en-US"/>
        </a:p>
      </dgm:t>
    </dgm:pt>
    <dgm:pt modelId="{28D1939B-BB83-F140-A3F7-FAFFB3449849}" type="asst">
      <dgm:prSet custT="1"/>
      <dgm:spPr/>
      <dgm:t>
        <a:bodyPr/>
        <a:lstStyle/>
        <a:p>
          <a:r>
            <a:rPr lang="sr-Cyrl-CS" sz="1400" dirty="0" smtClean="0"/>
            <a:t>Elektronski podržano učenje</a:t>
          </a:r>
          <a:endParaRPr lang="en-US" sz="1400" dirty="0"/>
        </a:p>
      </dgm:t>
    </dgm:pt>
    <dgm:pt modelId="{7252F1E5-91E9-E94C-810F-88FE9E1644FB}" type="parTrans" cxnId="{6CF9E291-6A55-644A-8CD7-42382EF6BB29}">
      <dgm:prSet/>
      <dgm:spPr/>
      <dgm:t>
        <a:bodyPr/>
        <a:lstStyle/>
        <a:p>
          <a:endParaRPr lang="en-US"/>
        </a:p>
      </dgm:t>
    </dgm:pt>
    <dgm:pt modelId="{CA5153B8-C632-EB4A-985F-C2472C834A9F}" type="sibTrans" cxnId="{6CF9E291-6A55-644A-8CD7-42382EF6BB29}">
      <dgm:prSet/>
      <dgm:spPr/>
      <dgm:t>
        <a:bodyPr/>
        <a:lstStyle/>
        <a:p>
          <a:endParaRPr lang="en-US"/>
        </a:p>
      </dgm:t>
    </dgm:pt>
    <dgm:pt modelId="{AF455433-B36D-B049-A1D9-0C51FA47AAB7}" type="asst">
      <dgm:prSet phldrT="[Text]" custT="1"/>
      <dgm:spPr/>
      <dgm:t>
        <a:bodyPr/>
        <a:lstStyle/>
        <a:p>
          <a:r>
            <a:rPr lang="sr-Cyrl-CS" sz="1600" dirty="0" smtClean="0"/>
            <a:t>Računarski podržano učenje</a:t>
          </a:r>
          <a:endParaRPr lang="sr-Cyrl-CS" sz="1600" dirty="0"/>
        </a:p>
      </dgm:t>
    </dgm:pt>
    <dgm:pt modelId="{A91F4A96-C4A4-BA47-8A38-BA848F2AAE7D}" type="parTrans" cxnId="{CE12F862-B044-E44C-9FCC-51F0E4540112}">
      <dgm:prSet/>
      <dgm:spPr/>
      <dgm:t>
        <a:bodyPr/>
        <a:lstStyle/>
        <a:p>
          <a:endParaRPr lang="en-US"/>
        </a:p>
      </dgm:t>
    </dgm:pt>
    <dgm:pt modelId="{C75367B3-F0D6-DD4A-8EDD-8341F988B78E}" type="sibTrans" cxnId="{CE12F862-B044-E44C-9FCC-51F0E4540112}">
      <dgm:prSet/>
      <dgm:spPr/>
      <dgm:t>
        <a:bodyPr/>
        <a:lstStyle/>
        <a:p>
          <a:endParaRPr lang="en-US"/>
        </a:p>
      </dgm:t>
    </dgm:pt>
    <dgm:pt modelId="{E4E34373-0044-3B4A-A7CA-BE9DD3E0097A}" type="asst">
      <dgm:prSet phldrT="[Text]"/>
      <dgm:spPr/>
      <dgm:t>
        <a:bodyPr/>
        <a:lstStyle/>
        <a:p>
          <a:r>
            <a:rPr lang="sr-Cyrl-CS" dirty="0" smtClean="0"/>
            <a:t>Onlajn učenje</a:t>
          </a:r>
          <a:endParaRPr lang="sr-Cyrl-CS" dirty="0"/>
        </a:p>
      </dgm:t>
    </dgm:pt>
    <dgm:pt modelId="{3EDF08CA-B83C-A243-A3EB-5EC901BD3052}" type="parTrans" cxnId="{0D3D1279-1C92-8148-8331-57BC97463579}">
      <dgm:prSet/>
      <dgm:spPr/>
      <dgm:t>
        <a:bodyPr/>
        <a:lstStyle/>
        <a:p>
          <a:endParaRPr lang="en-US"/>
        </a:p>
      </dgm:t>
    </dgm:pt>
    <dgm:pt modelId="{8BF0C172-6981-BD41-BDF0-D13E4D311587}" type="sibTrans" cxnId="{0D3D1279-1C92-8148-8331-57BC97463579}">
      <dgm:prSet/>
      <dgm:spPr/>
      <dgm:t>
        <a:bodyPr/>
        <a:lstStyle/>
        <a:p>
          <a:endParaRPr lang="en-US"/>
        </a:p>
      </dgm:t>
    </dgm:pt>
    <dgm:pt modelId="{40E7B904-10B8-8F4C-A8D0-17AD5823C219}" type="asst">
      <dgm:prSet custT="1"/>
      <dgm:spPr/>
      <dgm:t>
        <a:bodyPr/>
        <a:lstStyle/>
        <a:p>
          <a:r>
            <a:rPr lang="sr-Cyrl-CS" sz="1800" dirty="0" smtClean="0"/>
            <a:t>Videokonferencije</a:t>
          </a:r>
          <a:endParaRPr lang="en-US" sz="1800" dirty="0"/>
        </a:p>
      </dgm:t>
    </dgm:pt>
    <dgm:pt modelId="{81C6647C-4421-1D49-BAD2-D77CE814D558}" type="parTrans" cxnId="{039FC07B-D593-1B4F-9360-19D2B2597D2A}">
      <dgm:prSet/>
      <dgm:spPr/>
      <dgm:t>
        <a:bodyPr/>
        <a:lstStyle/>
        <a:p>
          <a:endParaRPr lang="en-US"/>
        </a:p>
      </dgm:t>
    </dgm:pt>
    <dgm:pt modelId="{7A2E89F7-B2D6-5146-B81A-77BB68369631}" type="sibTrans" cxnId="{039FC07B-D593-1B4F-9360-19D2B2597D2A}">
      <dgm:prSet/>
      <dgm:spPr/>
      <dgm:t>
        <a:bodyPr/>
        <a:lstStyle/>
        <a:p>
          <a:endParaRPr lang="en-US"/>
        </a:p>
      </dgm:t>
    </dgm:pt>
    <dgm:pt modelId="{87C64694-7917-2A47-AD8A-2EA6C795C90F}" type="asst">
      <dgm:prSet/>
      <dgm:spPr/>
      <dgm:t>
        <a:bodyPr/>
        <a:lstStyle/>
        <a:p>
          <a:r>
            <a:rPr lang="sr-Cyrl-CS" dirty="0" smtClean="0"/>
            <a:t>Smart-table</a:t>
          </a:r>
          <a:endParaRPr lang="en-US" dirty="0"/>
        </a:p>
      </dgm:t>
    </dgm:pt>
    <dgm:pt modelId="{D185B403-BC2C-8A4B-ACA3-685EE23ECF58}" type="parTrans" cxnId="{1F46873D-217B-9C48-A683-0874F6855DCA}">
      <dgm:prSet/>
      <dgm:spPr/>
      <dgm:t>
        <a:bodyPr/>
        <a:lstStyle/>
        <a:p>
          <a:endParaRPr lang="en-US"/>
        </a:p>
      </dgm:t>
    </dgm:pt>
    <dgm:pt modelId="{35D46D85-645E-FA44-A18B-92EE7C384B8F}" type="sibTrans" cxnId="{1F46873D-217B-9C48-A683-0874F6855DCA}">
      <dgm:prSet/>
      <dgm:spPr/>
      <dgm:t>
        <a:bodyPr/>
        <a:lstStyle/>
        <a:p>
          <a:endParaRPr lang="en-US"/>
        </a:p>
      </dgm:t>
    </dgm:pt>
    <dgm:pt modelId="{D4541546-18F0-D54A-BE80-2C0411DF6C38}" type="pres">
      <dgm:prSet presAssocID="{EC3265E2-8E07-1447-BA23-1C3A4418C39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855984-86AD-AE43-A8E6-6548495BC1AF}" type="pres">
      <dgm:prSet presAssocID="{067EAB3C-0E5B-A444-A2CF-50529C147A5A}" presName="root1" presStyleCnt="0"/>
      <dgm:spPr/>
    </dgm:pt>
    <dgm:pt modelId="{7ACA7D09-688A-DC4B-80A9-98F777C64F0A}" type="pres">
      <dgm:prSet presAssocID="{067EAB3C-0E5B-A444-A2CF-50529C147A5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A0E665-13B9-8846-B436-1DAC014D74B0}" type="pres">
      <dgm:prSet presAssocID="{067EAB3C-0E5B-A444-A2CF-50529C147A5A}" presName="level2hierChild" presStyleCnt="0"/>
      <dgm:spPr/>
    </dgm:pt>
    <dgm:pt modelId="{D7EB79F8-8D20-724B-9A5C-FC07C4F4255B}" type="pres">
      <dgm:prSet presAssocID="{03F5AD37-F929-2E4A-801A-0EE50216F1EE}" presName="conn2-1" presStyleLbl="parChTrans1D2" presStyleIdx="0" presStyleCnt="1"/>
      <dgm:spPr/>
      <dgm:t>
        <a:bodyPr/>
        <a:lstStyle/>
        <a:p>
          <a:endParaRPr lang="en-US"/>
        </a:p>
      </dgm:t>
    </dgm:pt>
    <dgm:pt modelId="{4E06EA07-67F7-134F-80C7-47465DF4DEEE}" type="pres">
      <dgm:prSet presAssocID="{03F5AD37-F929-2E4A-801A-0EE50216F1EE}" presName="connTx" presStyleLbl="parChTrans1D2" presStyleIdx="0" presStyleCnt="1"/>
      <dgm:spPr/>
      <dgm:t>
        <a:bodyPr/>
        <a:lstStyle/>
        <a:p>
          <a:endParaRPr lang="en-US"/>
        </a:p>
      </dgm:t>
    </dgm:pt>
    <dgm:pt modelId="{72D8A54B-ECB4-DE4B-A8FB-91DC1D16D43E}" type="pres">
      <dgm:prSet presAssocID="{E856462D-842A-CF4B-BFED-4759B000214A}" presName="root2" presStyleCnt="0"/>
      <dgm:spPr/>
    </dgm:pt>
    <dgm:pt modelId="{3DE606BB-D234-814E-B6B6-EF7CC8BA122D}" type="pres">
      <dgm:prSet presAssocID="{E856462D-842A-CF4B-BFED-4759B000214A}" presName="LevelTwoTextNode" presStyleLbl="asst1" presStyleIdx="0" presStyleCnt="7" custScaleY="2061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BBDEA2-CDE9-BF40-B4B1-34C319C939CD}" type="pres">
      <dgm:prSet presAssocID="{E856462D-842A-CF4B-BFED-4759B000214A}" presName="level3hierChild" presStyleCnt="0"/>
      <dgm:spPr/>
    </dgm:pt>
    <dgm:pt modelId="{ABD3F4A9-72F6-2D4D-8041-DF4ADEC1C3BE}" type="pres">
      <dgm:prSet presAssocID="{993E599C-5E05-CA46-8D7B-ABE799B45D2E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63BF7C1D-E9A5-0A48-A502-56E42B92D087}" type="pres">
      <dgm:prSet presAssocID="{993E599C-5E05-CA46-8D7B-ABE799B45D2E}" presName="connTx" presStyleLbl="parChTrans1D3" presStyleIdx="0" presStyleCnt="2"/>
      <dgm:spPr/>
      <dgm:t>
        <a:bodyPr/>
        <a:lstStyle/>
        <a:p>
          <a:endParaRPr lang="en-US"/>
        </a:p>
      </dgm:t>
    </dgm:pt>
    <dgm:pt modelId="{3D27C704-D27D-A742-AC54-84D01FEB0885}" type="pres">
      <dgm:prSet presAssocID="{090EDEA4-4FC6-4642-9C45-B0F0B1252FDD}" presName="root2" presStyleCnt="0"/>
      <dgm:spPr/>
    </dgm:pt>
    <dgm:pt modelId="{E9002FC0-3F76-0246-BEAC-179D43756A93}" type="pres">
      <dgm:prSet presAssocID="{090EDEA4-4FC6-4642-9C45-B0F0B1252FDD}" presName="LevelTwoTextNode" presStyleLbl="asst1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24E377-3108-AA4A-8ECC-D37BFE6AA688}" type="pres">
      <dgm:prSet presAssocID="{090EDEA4-4FC6-4642-9C45-B0F0B1252FDD}" presName="level3hierChild" presStyleCnt="0"/>
      <dgm:spPr/>
    </dgm:pt>
    <dgm:pt modelId="{450EA805-C146-7643-A969-1A838293D32B}" type="pres">
      <dgm:prSet presAssocID="{A91F4A96-C4A4-BA47-8A38-BA848F2AAE7D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EEF70564-3E7B-9941-88C2-878267BBB97A}" type="pres">
      <dgm:prSet presAssocID="{A91F4A96-C4A4-BA47-8A38-BA848F2AAE7D}" presName="connTx" presStyleLbl="parChTrans1D4" presStyleIdx="0" presStyleCnt="4"/>
      <dgm:spPr/>
      <dgm:t>
        <a:bodyPr/>
        <a:lstStyle/>
        <a:p>
          <a:endParaRPr lang="en-US"/>
        </a:p>
      </dgm:t>
    </dgm:pt>
    <dgm:pt modelId="{06E3F044-607A-804C-8CE2-6018CF7B5E82}" type="pres">
      <dgm:prSet presAssocID="{AF455433-B36D-B049-A1D9-0C51FA47AAB7}" presName="root2" presStyleCnt="0"/>
      <dgm:spPr/>
    </dgm:pt>
    <dgm:pt modelId="{388042E6-B96A-A54F-BD97-BEBB559DEBB3}" type="pres">
      <dgm:prSet presAssocID="{AF455433-B36D-B049-A1D9-0C51FA47AAB7}" presName="LevelTwoTextNode" presStyleLbl="asst1" presStyleIdx="2" presStyleCnt="7" custScaleY="1538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53ED29-5CDA-EF48-AB96-E9FCFE127F72}" type="pres">
      <dgm:prSet presAssocID="{AF455433-B36D-B049-A1D9-0C51FA47AAB7}" presName="level3hierChild" presStyleCnt="0"/>
      <dgm:spPr/>
    </dgm:pt>
    <dgm:pt modelId="{B703425D-7839-7C45-8757-F6D7703D371A}" type="pres">
      <dgm:prSet presAssocID="{3EDF08CA-B83C-A243-A3EB-5EC901BD3052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8EF59610-1D1C-7944-9361-7431DD178728}" type="pres">
      <dgm:prSet presAssocID="{3EDF08CA-B83C-A243-A3EB-5EC901BD3052}" presName="connTx" presStyleLbl="parChTrans1D4" presStyleIdx="1" presStyleCnt="4"/>
      <dgm:spPr/>
      <dgm:t>
        <a:bodyPr/>
        <a:lstStyle/>
        <a:p>
          <a:endParaRPr lang="en-US"/>
        </a:p>
      </dgm:t>
    </dgm:pt>
    <dgm:pt modelId="{42A4FFA5-6774-834C-8BDA-2EECE31CD8A6}" type="pres">
      <dgm:prSet presAssocID="{E4E34373-0044-3B4A-A7CA-BE9DD3E0097A}" presName="root2" presStyleCnt="0"/>
      <dgm:spPr/>
    </dgm:pt>
    <dgm:pt modelId="{71AD4B34-278B-F448-9AB0-7614EF09E0E6}" type="pres">
      <dgm:prSet presAssocID="{E4E34373-0044-3B4A-A7CA-BE9DD3E0097A}" presName="LevelTwoTextNode" presStyleLbl="asst1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420FD7-4AB9-A247-8651-829752D99325}" type="pres">
      <dgm:prSet presAssocID="{E4E34373-0044-3B4A-A7CA-BE9DD3E0097A}" presName="level3hierChild" presStyleCnt="0"/>
      <dgm:spPr/>
    </dgm:pt>
    <dgm:pt modelId="{B97820AC-9364-7C49-BE1B-922BE17C38BB}" type="pres">
      <dgm:prSet presAssocID="{7252F1E5-91E9-E94C-810F-88FE9E1644FB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5A99CDAC-1DC7-904D-8EE2-0CCBE6D4ACF1}" type="pres">
      <dgm:prSet presAssocID="{7252F1E5-91E9-E94C-810F-88FE9E1644FB}" presName="connTx" presStyleLbl="parChTrans1D3" presStyleIdx="1" presStyleCnt="2"/>
      <dgm:spPr/>
      <dgm:t>
        <a:bodyPr/>
        <a:lstStyle/>
        <a:p>
          <a:endParaRPr lang="en-US"/>
        </a:p>
      </dgm:t>
    </dgm:pt>
    <dgm:pt modelId="{F00A0561-447C-F341-82D2-93CC1AB7F0EB}" type="pres">
      <dgm:prSet presAssocID="{28D1939B-BB83-F140-A3F7-FAFFB3449849}" presName="root2" presStyleCnt="0"/>
      <dgm:spPr/>
    </dgm:pt>
    <dgm:pt modelId="{D42CFA0E-D1B6-374A-B833-7C4DA05918C1}" type="pres">
      <dgm:prSet presAssocID="{28D1939B-BB83-F140-A3F7-FAFFB3449849}" presName="LevelTwoTextNode" presStyleLbl="asst1" presStyleIdx="4" presStyleCnt="7" custScaleX="100811" custScaleY="12844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7549DE-87E1-A549-A17A-4EA95C9E7F5B}" type="pres">
      <dgm:prSet presAssocID="{28D1939B-BB83-F140-A3F7-FAFFB3449849}" presName="level3hierChild" presStyleCnt="0"/>
      <dgm:spPr/>
    </dgm:pt>
    <dgm:pt modelId="{97D1D1E4-CC3C-4149-83EA-65957145378F}" type="pres">
      <dgm:prSet presAssocID="{81C6647C-4421-1D49-BAD2-D77CE814D558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A8232054-E9AD-3341-8264-9710B6A70151}" type="pres">
      <dgm:prSet presAssocID="{81C6647C-4421-1D49-BAD2-D77CE814D558}" presName="connTx" presStyleLbl="parChTrans1D4" presStyleIdx="2" presStyleCnt="4"/>
      <dgm:spPr/>
      <dgm:t>
        <a:bodyPr/>
        <a:lstStyle/>
        <a:p>
          <a:endParaRPr lang="en-US"/>
        </a:p>
      </dgm:t>
    </dgm:pt>
    <dgm:pt modelId="{00DBABA2-312D-AA4E-824F-9C6C02FD3B29}" type="pres">
      <dgm:prSet presAssocID="{40E7B904-10B8-8F4C-A8D0-17AD5823C219}" presName="root2" presStyleCnt="0"/>
      <dgm:spPr/>
    </dgm:pt>
    <dgm:pt modelId="{1FD44BF0-9402-044D-8089-91A84B78FEC6}" type="pres">
      <dgm:prSet presAssocID="{40E7B904-10B8-8F4C-A8D0-17AD5823C219}" presName="LevelTwoTextNode" presStyleLbl="asst1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A66817-8C5E-C944-8429-C4518E1263C7}" type="pres">
      <dgm:prSet presAssocID="{40E7B904-10B8-8F4C-A8D0-17AD5823C219}" presName="level3hierChild" presStyleCnt="0"/>
      <dgm:spPr/>
    </dgm:pt>
    <dgm:pt modelId="{11DEAAEA-CC60-9146-9624-DD5ADAA3E362}" type="pres">
      <dgm:prSet presAssocID="{D185B403-BC2C-8A4B-ACA3-685EE23ECF58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DC584084-F7FA-E54F-A878-42B4D8A6DA89}" type="pres">
      <dgm:prSet presAssocID="{D185B403-BC2C-8A4B-ACA3-685EE23ECF58}" presName="connTx" presStyleLbl="parChTrans1D4" presStyleIdx="3" presStyleCnt="4"/>
      <dgm:spPr/>
      <dgm:t>
        <a:bodyPr/>
        <a:lstStyle/>
        <a:p>
          <a:endParaRPr lang="en-US"/>
        </a:p>
      </dgm:t>
    </dgm:pt>
    <dgm:pt modelId="{F4029F91-850D-5842-8D4B-0A8081B38291}" type="pres">
      <dgm:prSet presAssocID="{87C64694-7917-2A47-AD8A-2EA6C795C90F}" presName="root2" presStyleCnt="0"/>
      <dgm:spPr/>
    </dgm:pt>
    <dgm:pt modelId="{A8F49872-E04A-D746-A36A-DF76D1B3E9E9}" type="pres">
      <dgm:prSet presAssocID="{87C64694-7917-2A47-AD8A-2EA6C795C90F}" presName="LevelTwoTextNode" presStyleLbl="asst1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C87A72-AFC9-3A4E-8989-6271F3AEC3BB}" type="pres">
      <dgm:prSet presAssocID="{87C64694-7917-2A47-AD8A-2EA6C795C90F}" presName="level3hierChild" presStyleCnt="0"/>
      <dgm:spPr/>
    </dgm:pt>
  </dgm:ptLst>
  <dgm:cxnLst>
    <dgm:cxn modelId="{E26032B9-3D76-E44D-87C2-4D483A49EC9D}" type="presOf" srcId="{3EDF08CA-B83C-A243-A3EB-5EC901BD3052}" destId="{B703425D-7839-7C45-8757-F6D7703D371A}" srcOrd="0" destOrd="0" presId="urn:microsoft.com/office/officeart/2005/8/layout/hierarchy2"/>
    <dgm:cxn modelId="{4E4A24F1-04F2-5348-A5BC-3B3FA2D1C956}" type="presOf" srcId="{81C6647C-4421-1D49-BAD2-D77CE814D558}" destId="{A8232054-E9AD-3341-8264-9710B6A70151}" srcOrd="1" destOrd="0" presId="urn:microsoft.com/office/officeart/2005/8/layout/hierarchy2"/>
    <dgm:cxn modelId="{BBF4E820-234E-D249-AD0D-17F22250B0CA}" type="presOf" srcId="{993E599C-5E05-CA46-8D7B-ABE799B45D2E}" destId="{63BF7C1D-E9A5-0A48-A502-56E42B92D087}" srcOrd="1" destOrd="0" presId="urn:microsoft.com/office/officeart/2005/8/layout/hierarchy2"/>
    <dgm:cxn modelId="{68772943-1466-5547-9C50-C9823D298E53}" srcId="{067EAB3C-0E5B-A444-A2CF-50529C147A5A}" destId="{E856462D-842A-CF4B-BFED-4759B000214A}" srcOrd="0" destOrd="0" parTransId="{03F5AD37-F929-2E4A-801A-0EE50216F1EE}" sibTransId="{F3B463E3-6067-8F49-A24F-E2574733B320}"/>
    <dgm:cxn modelId="{D76F8FCD-A7C8-6949-9FDB-7E397754AC64}" type="presOf" srcId="{3EDF08CA-B83C-A243-A3EB-5EC901BD3052}" destId="{8EF59610-1D1C-7944-9361-7431DD178728}" srcOrd="1" destOrd="0" presId="urn:microsoft.com/office/officeart/2005/8/layout/hierarchy2"/>
    <dgm:cxn modelId="{E5AD5099-EA44-414C-ACDE-DA62660C9CB3}" type="presOf" srcId="{03F5AD37-F929-2E4A-801A-0EE50216F1EE}" destId="{D7EB79F8-8D20-724B-9A5C-FC07C4F4255B}" srcOrd="0" destOrd="0" presId="urn:microsoft.com/office/officeart/2005/8/layout/hierarchy2"/>
    <dgm:cxn modelId="{2BD6162E-75A5-7C40-A1A5-2BCDDDB9A8F6}" type="presOf" srcId="{7252F1E5-91E9-E94C-810F-88FE9E1644FB}" destId="{B97820AC-9364-7C49-BE1B-922BE17C38BB}" srcOrd="0" destOrd="0" presId="urn:microsoft.com/office/officeart/2005/8/layout/hierarchy2"/>
    <dgm:cxn modelId="{2E6D1471-85FF-A64D-AC2C-227B6999BCA8}" type="presOf" srcId="{7252F1E5-91E9-E94C-810F-88FE9E1644FB}" destId="{5A99CDAC-1DC7-904D-8EE2-0CCBE6D4ACF1}" srcOrd="1" destOrd="0" presId="urn:microsoft.com/office/officeart/2005/8/layout/hierarchy2"/>
    <dgm:cxn modelId="{92D32E40-8EC4-6F47-B561-BE4754BB2B4F}" type="presOf" srcId="{28D1939B-BB83-F140-A3F7-FAFFB3449849}" destId="{D42CFA0E-D1B6-374A-B833-7C4DA05918C1}" srcOrd="0" destOrd="0" presId="urn:microsoft.com/office/officeart/2005/8/layout/hierarchy2"/>
    <dgm:cxn modelId="{6FE26F77-769B-B141-9917-91B23C6D5FFE}" type="presOf" srcId="{AF455433-B36D-B049-A1D9-0C51FA47AAB7}" destId="{388042E6-B96A-A54F-BD97-BEBB559DEBB3}" srcOrd="0" destOrd="0" presId="urn:microsoft.com/office/officeart/2005/8/layout/hierarchy2"/>
    <dgm:cxn modelId="{A92B3C18-EB70-0340-A437-BFECB6DB1C10}" type="presOf" srcId="{EC3265E2-8E07-1447-BA23-1C3A4418C396}" destId="{D4541546-18F0-D54A-BE80-2C0411DF6C38}" srcOrd="0" destOrd="0" presId="urn:microsoft.com/office/officeart/2005/8/layout/hierarchy2"/>
    <dgm:cxn modelId="{CB03C824-485C-8544-835C-EADCD8942B03}" type="presOf" srcId="{E4E34373-0044-3B4A-A7CA-BE9DD3E0097A}" destId="{71AD4B34-278B-F448-9AB0-7614EF09E0E6}" srcOrd="0" destOrd="0" presId="urn:microsoft.com/office/officeart/2005/8/layout/hierarchy2"/>
    <dgm:cxn modelId="{0D3D1279-1C92-8148-8331-57BC97463579}" srcId="{AF455433-B36D-B049-A1D9-0C51FA47AAB7}" destId="{E4E34373-0044-3B4A-A7CA-BE9DD3E0097A}" srcOrd="0" destOrd="0" parTransId="{3EDF08CA-B83C-A243-A3EB-5EC901BD3052}" sibTransId="{8BF0C172-6981-BD41-BDF0-D13E4D311587}"/>
    <dgm:cxn modelId="{1F500DA8-1170-D94F-B097-BCBF2404C1EA}" type="presOf" srcId="{090EDEA4-4FC6-4642-9C45-B0F0B1252FDD}" destId="{E9002FC0-3F76-0246-BEAC-179D43756A93}" srcOrd="0" destOrd="0" presId="urn:microsoft.com/office/officeart/2005/8/layout/hierarchy2"/>
    <dgm:cxn modelId="{DA54E385-38C3-BC49-AFFA-9CA9FBDCA4F3}" type="presOf" srcId="{81C6647C-4421-1D49-BAD2-D77CE814D558}" destId="{97D1D1E4-CC3C-4149-83EA-65957145378F}" srcOrd="0" destOrd="0" presId="urn:microsoft.com/office/officeart/2005/8/layout/hierarchy2"/>
    <dgm:cxn modelId="{F3AA4784-85B4-7549-833B-3E425F5F1746}" type="presOf" srcId="{993E599C-5E05-CA46-8D7B-ABE799B45D2E}" destId="{ABD3F4A9-72F6-2D4D-8041-DF4ADEC1C3BE}" srcOrd="0" destOrd="0" presId="urn:microsoft.com/office/officeart/2005/8/layout/hierarchy2"/>
    <dgm:cxn modelId="{CF2AD72E-A7F8-8C40-B805-A19AA02F0386}" type="presOf" srcId="{A91F4A96-C4A4-BA47-8A38-BA848F2AAE7D}" destId="{450EA805-C146-7643-A969-1A838293D32B}" srcOrd="0" destOrd="0" presId="urn:microsoft.com/office/officeart/2005/8/layout/hierarchy2"/>
    <dgm:cxn modelId="{D4644D33-1AC8-FA44-BB18-F8DF55DCFE81}" type="presOf" srcId="{A91F4A96-C4A4-BA47-8A38-BA848F2AAE7D}" destId="{EEF70564-3E7B-9941-88C2-878267BBB97A}" srcOrd="1" destOrd="0" presId="urn:microsoft.com/office/officeart/2005/8/layout/hierarchy2"/>
    <dgm:cxn modelId="{C5EEE3BB-9194-F64E-B55D-5A0600AEF900}" type="presOf" srcId="{87C64694-7917-2A47-AD8A-2EA6C795C90F}" destId="{A8F49872-E04A-D746-A36A-DF76D1B3E9E9}" srcOrd="0" destOrd="0" presId="urn:microsoft.com/office/officeart/2005/8/layout/hierarchy2"/>
    <dgm:cxn modelId="{1F46873D-217B-9C48-A683-0874F6855DCA}" srcId="{28D1939B-BB83-F140-A3F7-FAFFB3449849}" destId="{87C64694-7917-2A47-AD8A-2EA6C795C90F}" srcOrd="1" destOrd="0" parTransId="{D185B403-BC2C-8A4B-ACA3-685EE23ECF58}" sibTransId="{35D46D85-645E-FA44-A18B-92EE7C384B8F}"/>
    <dgm:cxn modelId="{CE12F862-B044-E44C-9FCC-51F0E4540112}" srcId="{090EDEA4-4FC6-4642-9C45-B0F0B1252FDD}" destId="{AF455433-B36D-B049-A1D9-0C51FA47AAB7}" srcOrd="0" destOrd="0" parTransId="{A91F4A96-C4A4-BA47-8A38-BA848F2AAE7D}" sibTransId="{C75367B3-F0D6-DD4A-8EDD-8341F988B78E}"/>
    <dgm:cxn modelId="{45020C98-32AF-364E-87BD-FB7A90ADB8AB}" type="presOf" srcId="{067EAB3C-0E5B-A444-A2CF-50529C147A5A}" destId="{7ACA7D09-688A-DC4B-80A9-98F777C64F0A}" srcOrd="0" destOrd="0" presId="urn:microsoft.com/office/officeart/2005/8/layout/hierarchy2"/>
    <dgm:cxn modelId="{0EC2FE32-C0B3-CA4A-B9B8-AF3BB5E5F22C}" srcId="{E856462D-842A-CF4B-BFED-4759B000214A}" destId="{090EDEA4-4FC6-4642-9C45-B0F0B1252FDD}" srcOrd="0" destOrd="0" parTransId="{993E599C-5E05-CA46-8D7B-ABE799B45D2E}" sibTransId="{3B595364-2855-5143-A858-86B40835B484}"/>
    <dgm:cxn modelId="{A02DD78C-8772-EC41-9358-F4E819F0278E}" type="presOf" srcId="{E856462D-842A-CF4B-BFED-4759B000214A}" destId="{3DE606BB-D234-814E-B6B6-EF7CC8BA122D}" srcOrd="0" destOrd="0" presId="urn:microsoft.com/office/officeart/2005/8/layout/hierarchy2"/>
    <dgm:cxn modelId="{039FC07B-D593-1B4F-9360-19D2B2597D2A}" srcId="{28D1939B-BB83-F140-A3F7-FAFFB3449849}" destId="{40E7B904-10B8-8F4C-A8D0-17AD5823C219}" srcOrd="0" destOrd="0" parTransId="{81C6647C-4421-1D49-BAD2-D77CE814D558}" sibTransId="{7A2E89F7-B2D6-5146-B81A-77BB68369631}"/>
    <dgm:cxn modelId="{A7D2F8A6-1D58-C747-9029-7A9A3A5A99B0}" type="presOf" srcId="{D185B403-BC2C-8A4B-ACA3-685EE23ECF58}" destId="{DC584084-F7FA-E54F-A878-42B4D8A6DA89}" srcOrd="1" destOrd="0" presId="urn:microsoft.com/office/officeart/2005/8/layout/hierarchy2"/>
    <dgm:cxn modelId="{D38410F8-795A-294D-B5A7-A159EF0C8FFC}" type="presOf" srcId="{03F5AD37-F929-2E4A-801A-0EE50216F1EE}" destId="{4E06EA07-67F7-134F-80C7-47465DF4DEEE}" srcOrd="1" destOrd="0" presId="urn:microsoft.com/office/officeart/2005/8/layout/hierarchy2"/>
    <dgm:cxn modelId="{F6AE1560-3753-494B-8C8E-7A6758E15633}" type="presOf" srcId="{D185B403-BC2C-8A4B-ACA3-685EE23ECF58}" destId="{11DEAAEA-CC60-9146-9624-DD5ADAA3E362}" srcOrd="0" destOrd="0" presId="urn:microsoft.com/office/officeart/2005/8/layout/hierarchy2"/>
    <dgm:cxn modelId="{084672EB-3042-7D40-862F-057CE1031D5C}" type="presOf" srcId="{40E7B904-10B8-8F4C-A8D0-17AD5823C219}" destId="{1FD44BF0-9402-044D-8089-91A84B78FEC6}" srcOrd="0" destOrd="0" presId="urn:microsoft.com/office/officeart/2005/8/layout/hierarchy2"/>
    <dgm:cxn modelId="{6CF9E291-6A55-644A-8CD7-42382EF6BB29}" srcId="{E856462D-842A-CF4B-BFED-4759B000214A}" destId="{28D1939B-BB83-F140-A3F7-FAFFB3449849}" srcOrd="1" destOrd="0" parTransId="{7252F1E5-91E9-E94C-810F-88FE9E1644FB}" sibTransId="{CA5153B8-C632-EB4A-985F-C2472C834A9F}"/>
    <dgm:cxn modelId="{34178153-6310-EC42-BDA5-6FB221BDEE49}" srcId="{EC3265E2-8E07-1447-BA23-1C3A4418C396}" destId="{067EAB3C-0E5B-A444-A2CF-50529C147A5A}" srcOrd="0" destOrd="0" parTransId="{12B8BF5A-2ADF-AD45-B2F4-1B0C9F9DE648}" sibTransId="{3FF4825F-DFFC-4B42-87EF-EEFE360EA75D}"/>
    <dgm:cxn modelId="{5245263C-78FE-0548-9072-3B72E9C05665}" type="presParOf" srcId="{D4541546-18F0-D54A-BE80-2C0411DF6C38}" destId="{50855984-86AD-AE43-A8E6-6548495BC1AF}" srcOrd="0" destOrd="0" presId="urn:microsoft.com/office/officeart/2005/8/layout/hierarchy2"/>
    <dgm:cxn modelId="{54B78E18-DF5F-C241-AF07-132F5742C4E0}" type="presParOf" srcId="{50855984-86AD-AE43-A8E6-6548495BC1AF}" destId="{7ACA7D09-688A-DC4B-80A9-98F777C64F0A}" srcOrd="0" destOrd="0" presId="urn:microsoft.com/office/officeart/2005/8/layout/hierarchy2"/>
    <dgm:cxn modelId="{1DF01D4A-CAC9-0E44-A423-F75E28AF2D6E}" type="presParOf" srcId="{50855984-86AD-AE43-A8E6-6548495BC1AF}" destId="{8BA0E665-13B9-8846-B436-1DAC014D74B0}" srcOrd="1" destOrd="0" presId="urn:microsoft.com/office/officeart/2005/8/layout/hierarchy2"/>
    <dgm:cxn modelId="{1C68F344-BEAB-3A4E-BA28-103040CFB7AF}" type="presParOf" srcId="{8BA0E665-13B9-8846-B436-1DAC014D74B0}" destId="{D7EB79F8-8D20-724B-9A5C-FC07C4F4255B}" srcOrd="0" destOrd="0" presId="urn:microsoft.com/office/officeart/2005/8/layout/hierarchy2"/>
    <dgm:cxn modelId="{297FE295-2773-6941-AE8E-B69DCF47F340}" type="presParOf" srcId="{D7EB79F8-8D20-724B-9A5C-FC07C4F4255B}" destId="{4E06EA07-67F7-134F-80C7-47465DF4DEEE}" srcOrd="0" destOrd="0" presId="urn:microsoft.com/office/officeart/2005/8/layout/hierarchy2"/>
    <dgm:cxn modelId="{153C5A17-F355-6E49-A67F-8A62889F5DB1}" type="presParOf" srcId="{8BA0E665-13B9-8846-B436-1DAC014D74B0}" destId="{72D8A54B-ECB4-DE4B-A8FB-91DC1D16D43E}" srcOrd="1" destOrd="0" presId="urn:microsoft.com/office/officeart/2005/8/layout/hierarchy2"/>
    <dgm:cxn modelId="{8E706FA5-2025-2944-A09F-70F6C78B397E}" type="presParOf" srcId="{72D8A54B-ECB4-DE4B-A8FB-91DC1D16D43E}" destId="{3DE606BB-D234-814E-B6B6-EF7CC8BA122D}" srcOrd="0" destOrd="0" presId="urn:microsoft.com/office/officeart/2005/8/layout/hierarchy2"/>
    <dgm:cxn modelId="{DC4701B9-402F-5843-B761-77A9DC3E8A4D}" type="presParOf" srcId="{72D8A54B-ECB4-DE4B-A8FB-91DC1D16D43E}" destId="{1FBBDEA2-CDE9-BF40-B4B1-34C319C939CD}" srcOrd="1" destOrd="0" presId="urn:microsoft.com/office/officeart/2005/8/layout/hierarchy2"/>
    <dgm:cxn modelId="{D5358C62-9EFA-6E4A-BF4B-03310E037CB2}" type="presParOf" srcId="{1FBBDEA2-CDE9-BF40-B4B1-34C319C939CD}" destId="{ABD3F4A9-72F6-2D4D-8041-DF4ADEC1C3BE}" srcOrd="0" destOrd="0" presId="urn:microsoft.com/office/officeart/2005/8/layout/hierarchy2"/>
    <dgm:cxn modelId="{CB7B6083-D226-074E-B84E-A6D395CA8181}" type="presParOf" srcId="{ABD3F4A9-72F6-2D4D-8041-DF4ADEC1C3BE}" destId="{63BF7C1D-E9A5-0A48-A502-56E42B92D087}" srcOrd="0" destOrd="0" presId="urn:microsoft.com/office/officeart/2005/8/layout/hierarchy2"/>
    <dgm:cxn modelId="{FA745DD6-3E34-764F-9BCC-5D0748FE65BF}" type="presParOf" srcId="{1FBBDEA2-CDE9-BF40-B4B1-34C319C939CD}" destId="{3D27C704-D27D-A742-AC54-84D01FEB0885}" srcOrd="1" destOrd="0" presId="urn:microsoft.com/office/officeart/2005/8/layout/hierarchy2"/>
    <dgm:cxn modelId="{6F56CF5A-3543-F845-8AE6-5D93436ECB29}" type="presParOf" srcId="{3D27C704-D27D-A742-AC54-84D01FEB0885}" destId="{E9002FC0-3F76-0246-BEAC-179D43756A93}" srcOrd="0" destOrd="0" presId="urn:microsoft.com/office/officeart/2005/8/layout/hierarchy2"/>
    <dgm:cxn modelId="{6C40DD79-ED47-C24C-83C1-BB3AC44D1959}" type="presParOf" srcId="{3D27C704-D27D-A742-AC54-84D01FEB0885}" destId="{9524E377-3108-AA4A-8ECC-D37BFE6AA688}" srcOrd="1" destOrd="0" presId="urn:microsoft.com/office/officeart/2005/8/layout/hierarchy2"/>
    <dgm:cxn modelId="{F8C0DC4C-2C4A-7F4A-B387-83A5C2151878}" type="presParOf" srcId="{9524E377-3108-AA4A-8ECC-D37BFE6AA688}" destId="{450EA805-C146-7643-A969-1A838293D32B}" srcOrd="0" destOrd="0" presId="urn:microsoft.com/office/officeart/2005/8/layout/hierarchy2"/>
    <dgm:cxn modelId="{4C93FAB9-323A-7949-8E34-DAA204A94399}" type="presParOf" srcId="{450EA805-C146-7643-A969-1A838293D32B}" destId="{EEF70564-3E7B-9941-88C2-878267BBB97A}" srcOrd="0" destOrd="0" presId="urn:microsoft.com/office/officeart/2005/8/layout/hierarchy2"/>
    <dgm:cxn modelId="{B6270D3D-9A5D-B440-B8A4-1CC975F77705}" type="presParOf" srcId="{9524E377-3108-AA4A-8ECC-D37BFE6AA688}" destId="{06E3F044-607A-804C-8CE2-6018CF7B5E82}" srcOrd="1" destOrd="0" presId="urn:microsoft.com/office/officeart/2005/8/layout/hierarchy2"/>
    <dgm:cxn modelId="{62D8B5AE-3F3A-9E4B-AB04-4209979FDD6C}" type="presParOf" srcId="{06E3F044-607A-804C-8CE2-6018CF7B5E82}" destId="{388042E6-B96A-A54F-BD97-BEBB559DEBB3}" srcOrd="0" destOrd="0" presId="urn:microsoft.com/office/officeart/2005/8/layout/hierarchy2"/>
    <dgm:cxn modelId="{0513D6BB-290F-184C-92E7-D5C91FE97486}" type="presParOf" srcId="{06E3F044-607A-804C-8CE2-6018CF7B5E82}" destId="{7D53ED29-5CDA-EF48-AB96-E9FCFE127F72}" srcOrd="1" destOrd="0" presId="urn:microsoft.com/office/officeart/2005/8/layout/hierarchy2"/>
    <dgm:cxn modelId="{B8337073-3320-F045-80AB-600328023486}" type="presParOf" srcId="{7D53ED29-5CDA-EF48-AB96-E9FCFE127F72}" destId="{B703425D-7839-7C45-8757-F6D7703D371A}" srcOrd="0" destOrd="0" presId="urn:microsoft.com/office/officeart/2005/8/layout/hierarchy2"/>
    <dgm:cxn modelId="{66CAB4AD-354A-BB44-92D4-0DDC4FE55260}" type="presParOf" srcId="{B703425D-7839-7C45-8757-F6D7703D371A}" destId="{8EF59610-1D1C-7944-9361-7431DD178728}" srcOrd="0" destOrd="0" presId="urn:microsoft.com/office/officeart/2005/8/layout/hierarchy2"/>
    <dgm:cxn modelId="{4D0FDE95-CB23-E244-A7AF-3E2A9AD38B61}" type="presParOf" srcId="{7D53ED29-5CDA-EF48-AB96-E9FCFE127F72}" destId="{42A4FFA5-6774-834C-8BDA-2EECE31CD8A6}" srcOrd="1" destOrd="0" presId="urn:microsoft.com/office/officeart/2005/8/layout/hierarchy2"/>
    <dgm:cxn modelId="{E51AE402-D858-8941-8EC5-3E83D60358C3}" type="presParOf" srcId="{42A4FFA5-6774-834C-8BDA-2EECE31CD8A6}" destId="{71AD4B34-278B-F448-9AB0-7614EF09E0E6}" srcOrd="0" destOrd="0" presId="urn:microsoft.com/office/officeart/2005/8/layout/hierarchy2"/>
    <dgm:cxn modelId="{B61901AD-6B5D-7D44-A8A2-E942E193C714}" type="presParOf" srcId="{42A4FFA5-6774-834C-8BDA-2EECE31CD8A6}" destId="{89420FD7-4AB9-A247-8651-829752D99325}" srcOrd="1" destOrd="0" presId="urn:microsoft.com/office/officeart/2005/8/layout/hierarchy2"/>
    <dgm:cxn modelId="{A63289C3-05A2-324B-ABED-E926E896E5BE}" type="presParOf" srcId="{1FBBDEA2-CDE9-BF40-B4B1-34C319C939CD}" destId="{B97820AC-9364-7C49-BE1B-922BE17C38BB}" srcOrd="2" destOrd="0" presId="urn:microsoft.com/office/officeart/2005/8/layout/hierarchy2"/>
    <dgm:cxn modelId="{F88EF83F-D6B5-8E43-A305-DC4C6D7A2262}" type="presParOf" srcId="{B97820AC-9364-7C49-BE1B-922BE17C38BB}" destId="{5A99CDAC-1DC7-904D-8EE2-0CCBE6D4ACF1}" srcOrd="0" destOrd="0" presId="urn:microsoft.com/office/officeart/2005/8/layout/hierarchy2"/>
    <dgm:cxn modelId="{A1908E3D-9B96-0545-8B40-073A69A1146C}" type="presParOf" srcId="{1FBBDEA2-CDE9-BF40-B4B1-34C319C939CD}" destId="{F00A0561-447C-F341-82D2-93CC1AB7F0EB}" srcOrd="3" destOrd="0" presId="urn:microsoft.com/office/officeart/2005/8/layout/hierarchy2"/>
    <dgm:cxn modelId="{2A670CCE-7146-C941-9308-D970BB49DED4}" type="presParOf" srcId="{F00A0561-447C-F341-82D2-93CC1AB7F0EB}" destId="{D42CFA0E-D1B6-374A-B833-7C4DA05918C1}" srcOrd="0" destOrd="0" presId="urn:microsoft.com/office/officeart/2005/8/layout/hierarchy2"/>
    <dgm:cxn modelId="{E1A23D7E-C308-9242-BF75-958774CA2612}" type="presParOf" srcId="{F00A0561-447C-F341-82D2-93CC1AB7F0EB}" destId="{3F7549DE-87E1-A549-A17A-4EA95C9E7F5B}" srcOrd="1" destOrd="0" presId="urn:microsoft.com/office/officeart/2005/8/layout/hierarchy2"/>
    <dgm:cxn modelId="{69E8B4FF-BF6B-1645-8A74-57E6FD7FD261}" type="presParOf" srcId="{3F7549DE-87E1-A549-A17A-4EA95C9E7F5B}" destId="{97D1D1E4-CC3C-4149-83EA-65957145378F}" srcOrd="0" destOrd="0" presId="urn:microsoft.com/office/officeart/2005/8/layout/hierarchy2"/>
    <dgm:cxn modelId="{CFAE1B66-6C57-9348-8FD3-50F601629710}" type="presParOf" srcId="{97D1D1E4-CC3C-4149-83EA-65957145378F}" destId="{A8232054-E9AD-3341-8264-9710B6A70151}" srcOrd="0" destOrd="0" presId="urn:microsoft.com/office/officeart/2005/8/layout/hierarchy2"/>
    <dgm:cxn modelId="{A16F8050-9F46-AE45-B2F3-EA04C157399C}" type="presParOf" srcId="{3F7549DE-87E1-A549-A17A-4EA95C9E7F5B}" destId="{00DBABA2-312D-AA4E-824F-9C6C02FD3B29}" srcOrd="1" destOrd="0" presId="urn:microsoft.com/office/officeart/2005/8/layout/hierarchy2"/>
    <dgm:cxn modelId="{2DEAFAB8-9096-5F4B-A904-74630C8EA68A}" type="presParOf" srcId="{00DBABA2-312D-AA4E-824F-9C6C02FD3B29}" destId="{1FD44BF0-9402-044D-8089-91A84B78FEC6}" srcOrd="0" destOrd="0" presId="urn:microsoft.com/office/officeart/2005/8/layout/hierarchy2"/>
    <dgm:cxn modelId="{3D812B5F-B329-5E46-9E25-B1C02E10348C}" type="presParOf" srcId="{00DBABA2-312D-AA4E-824F-9C6C02FD3B29}" destId="{9DA66817-8C5E-C944-8429-C4518E1263C7}" srcOrd="1" destOrd="0" presId="urn:microsoft.com/office/officeart/2005/8/layout/hierarchy2"/>
    <dgm:cxn modelId="{4534112A-AF93-E24B-8352-6AA8ED5AFCEB}" type="presParOf" srcId="{3F7549DE-87E1-A549-A17A-4EA95C9E7F5B}" destId="{11DEAAEA-CC60-9146-9624-DD5ADAA3E362}" srcOrd="2" destOrd="0" presId="urn:microsoft.com/office/officeart/2005/8/layout/hierarchy2"/>
    <dgm:cxn modelId="{26104825-29D0-B848-A2E2-94FE429B5110}" type="presParOf" srcId="{11DEAAEA-CC60-9146-9624-DD5ADAA3E362}" destId="{DC584084-F7FA-E54F-A878-42B4D8A6DA89}" srcOrd="0" destOrd="0" presId="urn:microsoft.com/office/officeart/2005/8/layout/hierarchy2"/>
    <dgm:cxn modelId="{16876FEE-4C45-1D46-A2C8-F96B3BA463DF}" type="presParOf" srcId="{3F7549DE-87E1-A549-A17A-4EA95C9E7F5B}" destId="{F4029F91-850D-5842-8D4B-0A8081B38291}" srcOrd="3" destOrd="0" presId="urn:microsoft.com/office/officeart/2005/8/layout/hierarchy2"/>
    <dgm:cxn modelId="{7E0691EA-A645-A34E-9F39-207E16DB4556}" type="presParOf" srcId="{F4029F91-850D-5842-8D4B-0A8081B38291}" destId="{A8F49872-E04A-D746-A36A-DF76D1B3E9E9}" srcOrd="0" destOrd="0" presId="urn:microsoft.com/office/officeart/2005/8/layout/hierarchy2"/>
    <dgm:cxn modelId="{A4DECBDD-2110-B546-AA8B-828F80019384}" type="presParOf" srcId="{F4029F91-850D-5842-8D4B-0A8081B38291}" destId="{98C87A72-AFC9-3A4E-8989-6271F3AEC3B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D99D71-B365-41F6-963C-27991205850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6EB4130-4305-4068-B2BA-02101B995073}">
      <dgm:prSet phldrT="[Text]"/>
      <dgm:spPr/>
      <dgm:t>
        <a:bodyPr/>
        <a:lstStyle/>
        <a:p>
          <a:r>
            <a:rPr lang="x-none" dirty="0" smtClean="0"/>
            <a:t>Tehnologija</a:t>
          </a:r>
          <a:endParaRPr lang="x-none" dirty="0"/>
        </a:p>
      </dgm:t>
    </dgm:pt>
    <dgm:pt modelId="{DB214F7A-5E7D-46DA-A160-9ED6525E5D11}" type="parTrans" cxnId="{5979821E-B76D-4AFF-AB3A-964A702147A0}">
      <dgm:prSet/>
      <dgm:spPr/>
      <dgm:t>
        <a:bodyPr/>
        <a:lstStyle/>
        <a:p>
          <a:endParaRPr lang="x-none"/>
        </a:p>
      </dgm:t>
    </dgm:pt>
    <dgm:pt modelId="{2E5BC171-32D9-401E-9895-223656803934}" type="sibTrans" cxnId="{5979821E-B76D-4AFF-AB3A-964A702147A0}">
      <dgm:prSet/>
      <dgm:spPr/>
      <dgm:t>
        <a:bodyPr/>
        <a:lstStyle/>
        <a:p>
          <a:endParaRPr lang="x-none"/>
        </a:p>
      </dgm:t>
    </dgm:pt>
    <dgm:pt modelId="{7D1FA9F6-5781-4C71-8E07-B6FF3267C1AD}">
      <dgm:prSet phldrT="[Text]"/>
      <dgm:spPr/>
      <dgm:t>
        <a:bodyPr/>
        <a:lstStyle/>
        <a:p>
          <a:r>
            <a:rPr lang="x-none" dirty="0" smtClean="0"/>
            <a:t>Nastavne strategije</a:t>
          </a:r>
          <a:endParaRPr lang="x-none" dirty="0"/>
        </a:p>
      </dgm:t>
    </dgm:pt>
    <dgm:pt modelId="{418305C5-B8FF-4EA6-AE5C-DBBC395E7C68}" type="parTrans" cxnId="{BCCE4351-4EE0-477D-AD77-397F8D82F382}">
      <dgm:prSet/>
      <dgm:spPr/>
      <dgm:t>
        <a:bodyPr/>
        <a:lstStyle/>
        <a:p>
          <a:endParaRPr lang="x-none"/>
        </a:p>
      </dgm:t>
    </dgm:pt>
    <dgm:pt modelId="{614E8E61-955F-46BA-9938-A105CF69F692}" type="sibTrans" cxnId="{BCCE4351-4EE0-477D-AD77-397F8D82F382}">
      <dgm:prSet/>
      <dgm:spPr/>
      <dgm:t>
        <a:bodyPr/>
        <a:lstStyle/>
        <a:p>
          <a:endParaRPr lang="x-none"/>
        </a:p>
      </dgm:t>
    </dgm:pt>
    <dgm:pt modelId="{9F075C3F-0A3E-4AA7-A1F9-80FF15769ED1}">
      <dgm:prSet phldrT="[Text]"/>
      <dgm:spPr/>
      <dgm:t>
        <a:bodyPr/>
        <a:lstStyle/>
        <a:p>
          <a:r>
            <a:rPr lang="x-none" dirty="0" smtClean="0"/>
            <a:t>Sadržaj</a:t>
          </a:r>
          <a:endParaRPr lang="x-none" dirty="0"/>
        </a:p>
      </dgm:t>
    </dgm:pt>
    <dgm:pt modelId="{E588317B-1BF4-42E6-9C69-4786B0E9EFF7}" type="parTrans" cxnId="{187B893F-66EA-4657-94CC-EF62FAEBBBBA}">
      <dgm:prSet/>
      <dgm:spPr/>
      <dgm:t>
        <a:bodyPr/>
        <a:lstStyle/>
        <a:p>
          <a:endParaRPr lang="x-none"/>
        </a:p>
      </dgm:t>
    </dgm:pt>
    <dgm:pt modelId="{0EC3BB73-82B6-45C6-BFEE-B1AAF73808F1}" type="sibTrans" cxnId="{187B893F-66EA-4657-94CC-EF62FAEBBBBA}">
      <dgm:prSet/>
      <dgm:spPr/>
      <dgm:t>
        <a:bodyPr/>
        <a:lstStyle/>
        <a:p>
          <a:endParaRPr lang="x-none"/>
        </a:p>
      </dgm:t>
    </dgm:pt>
    <dgm:pt modelId="{5673F7A7-A9BC-4EAA-B26A-1F776E3400DD}" type="pres">
      <dgm:prSet presAssocID="{F5D99D71-B365-41F6-963C-279912058506}" presName="compositeShape" presStyleCnt="0">
        <dgm:presLayoutVars>
          <dgm:chMax val="7"/>
          <dgm:dir/>
          <dgm:resizeHandles val="exact"/>
        </dgm:presLayoutVars>
      </dgm:prSet>
      <dgm:spPr/>
    </dgm:pt>
    <dgm:pt modelId="{6D2044C6-2134-41DB-927A-BBA6CC0DD812}" type="pres">
      <dgm:prSet presAssocID="{96EB4130-4305-4068-B2BA-02101B995073}" presName="circ1" presStyleLbl="vennNode1" presStyleIdx="0" presStyleCnt="3"/>
      <dgm:spPr/>
      <dgm:t>
        <a:bodyPr/>
        <a:lstStyle/>
        <a:p>
          <a:endParaRPr lang="x-none"/>
        </a:p>
      </dgm:t>
    </dgm:pt>
    <dgm:pt modelId="{BB3C9789-2B24-4A87-BEEE-6544905198F7}" type="pres">
      <dgm:prSet presAssocID="{96EB4130-4305-4068-B2BA-02101B99507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FAB5F9A9-CE63-417E-A763-3A5FD10E60B5}" type="pres">
      <dgm:prSet presAssocID="{7D1FA9F6-5781-4C71-8E07-B6FF3267C1AD}" presName="circ2" presStyleLbl="vennNode1" presStyleIdx="1" presStyleCnt="3"/>
      <dgm:spPr/>
      <dgm:t>
        <a:bodyPr/>
        <a:lstStyle/>
        <a:p>
          <a:endParaRPr lang="x-none"/>
        </a:p>
      </dgm:t>
    </dgm:pt>
    <dgm:pt modelId="{DBD2ED49-5ECA-401A-B20A-07A7616161AD}" type="pres">
      <dgm:prSet presAssocID="{7D1FA9F6-5781-4C71-8E07-B6FF3267C1A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CF1FE101-3D08-4E08-8991-5F843346DB1E}" type="pres">
      <dgm:prSet presAssocID="{9F075C3F-0A3E-4AA7-A1F9-80FF15769ED1}" presName="circ3" presStyleLbl="vennNode1" presStyleIdx="2" presStyleCnt="3"/>
      <dgm:spPr/>
      <dgm:t>
        <a:bodyPr/>
        <a:lstStyle/>
        <a:p>
          <a:endParaRPr lang="x-none"/>
        </a:p>
      </dgm:t>
    </dgm:pt>
    <dgm:pt modelId="{71A46867-C752-47E8-B056-2A4ED1965381}" type="pres">
      <dgm:prSet presAssocID="{9F075C3F-0A3E-4AA7-A1F9-80FF15769ED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8A1F9C83-91D6-435A-9A95-BA6F6E8C5482}" type="presOf" srcId="{F5D99D71-B365-41F6-963C-279912058506}" destId="{5673F7A7-A9BC-4EAA-B26A-1F776E3400DD}" srcOrd="0" destOrd="0" presId="urn:microsoft.com/office/officeart/2005/8/layout/venn1"/>
    <dgm:cxn modelId="{187B893F-66EA-4657-94CC-EF62FAEBBBBA}" srcId="{F5D99D71-B365-41F6-963C-279912058506}" destId="{9F075C3F-0A3E-4AA7-A1F9-80FF15769ED1}" srcOrd="2" destOrd="0" parTransId="{E588317B-1BF4-42E6-9C69-4786B0E9EFF7}" sibTransId="{0EC3BB73-82B6-45C6-BFEE-B1AAF73808F1}"/>
    <dgm:cxn modelId="{C976D592-D287-47A4-B51F-D3E4BF7A8E31}" type="presOf" srcId="{7D1FA9F6-5781-4C71-8E07-B6FF3267C1AD}" destId="{FAB5F9A9-CE63-417E-A763-3A5FD10E60B5}" srcOrd="0" destOrd="0" presId="urn:microsoft.com/office/officeart/2005/8/layout/venn1"/>
    <dgm:cxn modelId="{BB72D93C-67FE-4EBE-941E-86F6B712FA18}" type="presOf" srcId="{9F075C3F-0A3E-4AA7-A1F9-80FF15769ED1}" destId="{71A46867-C752-47E8-B056-2A4ED1965381}" srcOrd="1" destOrd="0" presId="urn:microsoft.com/office/officeart/2005/8/layout/venn1"/>
    <dgm:cxn modelId="{B9D937AC-2D30-498F-9BEC-01DA4E771B32}" type="presOf" srcId="{7D1FA9F6-5781-4C71-8E07-B6FF3267C1AD}" destId="{DBD2ED49-5ECA-401A-B20A-07A7616161AD}" srcOrd="1" destOrd="0" presId="urn:microsoft.com/office/officeart/2005/8/layout/venn1"/>
    <dgm:cxn modelId="{5979821E-B76D-4AFF-AB3A-964A702147A0}" srcId="{F5D99D71-B365-41F6-963C-279912058506}" destId="{96EB4130-4305-4068-B2BA-02101B995073}" srcOrd="0" destOrd="0" parTransId="{DB214F7A-5E7D-46DA-A160-9ED6525E5D11}" sibTransId="{2E5BC171-32D9-401E-9895-223656803934}"/>
    <dgm:cxn modelId="{107E6896-D536-48F9-BCAA-76F3625AEBB1}" type="presOf" srcId="{9F075C3F-0A3E-4AA7-A1F9-80FF15769ED1}" destId="{CF1FE101-3D08-4E08-8991-5F843346DB1E}" srcOrd="0" destOrd="0" presId="urn:microsoft.com/office/officeart/2005/8/layout/venn1"/>
    <dgm:cxn modelId="{3FB1733F-8F36-414F-A4BA-21A23D4A191A}" type="presOf" srcId="{96EB4130-4305-4068-B2BA-02101B995073}" destId="{BB3C9789-2B24-4A87-BEEE-6544905198F7}" srcOrd="1" destOrd="0" presId="urn:microsoft.com/office/officeart/2005/8/layout/venn1"/>
    <dgm:cxn modelId="{91B9A4E5-CDFE-420C-848D-206D7C9454C5}" type="presOf" srcId="{96EB4130-4305-4068-B2BA-02101B995073}" destId="{6D2044C6-2134-41DB-927A-BBA6CC0DD812}" srcOrd="0" destOrd="0" presId="urn:microsoft.com/office/officeart/2005/8/layout/venn1"/>
    <dgm:cxn modelId="{BCCE4351-4EE0-477D-AD77-397F8D82F382}" srcId="{F5D99D71-B365-41F6-963C-279912058506}" destId="{7D1FA9F6-5781-4C71-8E07-B6FF3267C1AD}" srcOrd="1" destOrd="0" parTransId="{418305C5-B8FF-4EA6-AE5C-DBBC395E7C68}" sibTransId="{614E8E61-955F-46BA-9938-A105CF69F692}"/>
    <dgm:cxn modelId="{4B49A055-C767-4A96-A1EF-FE9BAF6B79EF}" type="presParOf" srcId="{5673F7A7-A9BC-4EAA-B26A-1F776E3400DD}" destId="{6D2044C6-2134-41DB-927A-BBA6CC0DD812}" srcOrd="0" destOrd="0" presId="urn:microsoft.com/office/officeart/2005/8/layout/venn1"/>
    <dgm:cxn modelId="{584CD034-6363-442C-8652-A99D1088D9CA}" type="presParOf" srcId="{5673F7A7-A9BC-4EAA-B26A-1F776E3400DD}" destId="{BB3C9789-2B24-4A87-BEEE-6544905198F7}" srcOrd="1" destOrd="0" presId="urn:microsoft.com/office/officeart/2005/8/layout/venn1"/>
    <dgm:cxn modelId="{1D88331E-DC9B-4FD8-9ADF-E1E51D80B174}" type="presParOf" srcId="{5673F7A7-A9BC-4EAA-B26A-1F776E3400DD}" destId="{FAB5F9A9-CE63-417E-A763-3A5FD10E60B5}" srcOrd="2" destOrd="0" presId="urn:microsoft.com/office/officeart/2005/8/layout/venn1"/>
    <dgm:cxn modelId="{DA5ECFD1-C46C-413C-A3D4-F58B723219EB}" type="presParOf" srcId="{5673F7A7-A9BC-4EAA-B26A-1F776E3400DD}" destId="{DBD2ED49-5ECA-401A-B20A-07A7616161AD}" srcOrd="3" destOrd="0" presId="urn:microsoft.com/office/officeart/2005/8/layout/venn1"/>
    <dgm:cxn modelId="{B4EAC02E-17DC-482E-A3BD-C93C9C1495C6}" type="presParOf" srcId="{5673F7A7-A9BC-4EAA-B26A-1F776E3400DD}" destId="{CF1FE101-3D08-4E08-8991-5F843346DB1E}" srcOrd="4" destOrd="0" presId="urn:microsoft.com/office/officeart/2005/8/layout/venn1"/>
    <dgm:cxn modelId="{AFC9CFB7-3060-4E68-BA35-F4BDD145CA5C}" type="presParOf" srcId="{5673F7A7-A9BC-4EAA-B26A-1F776E3400DD}" destId="{71A46867-C752-47E8-B056-2A4ED196538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A7D09-688A-DC4B-80A9-98F777C64F0A}">
      <dsp:nvSpPr>
        <dsp:cNvPr id="0" name=""/>
        <dsp:cNvSpPr/>
      </dsp:nvSpPr>
      <dsp:spPr>
        <a:xfrm>
          <a:off x="5947" y="2357557"/>
          <a:ext cx="1360561" cy="6802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1800" kern="1200" dirty="0" smtClean="0"/>
            <a:t>Učenje na daljinu</a:t>
          </a:r>
          <a:endParaRPr lang="en-US" sz="1800" kern="1200" dirty="0"/>
        </a:p>
      </dsp:txBody>
      <dsp:txXfrm>
        <a:off x="25872" y="2377482"/>
        <a:ext cx="1320711" cy="640430"/>
      </dsp:txXfrm>
    </dsp:sp>
    <dsp:sp modelId="{D7EB79F8-8D20-724B-9A5C-FC07C4F4255B}">
      <dsp:nvSpPr>
        <dsp:cNvPr id="0" name=""/>
        <dsp:cNvSpPr/>
      </dsp:nvSpPr>
      <dsp:spPr>
        <a:xfrm>
          <a:off x="1366508" y="2686579"/>
          <a:ext cx="544224" cy="22236"/>
        </a:xfrm>
        <a:custGeom>
          <a:avLst/>
          <a:gdLst/>
          <a:ahLst/>
          <a:cxnLst/>
          <a:rect l="0" t="0" r="0" b="0"/>
          <a:pathLst>
            <a:path>
              <a:moveTo>
                <a:pt x="0" y="11118"/>
              </a:moveTo>
              <a:lnTo>
                <a:pt x="544224" y="1111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625015" y="2684092"/>
        <a:ext cx="27211" cy="27211"/>
      </dsp:txXfrm>
    </dsp:sp>
    <dsp:sp modelId="{3DE606BB-D234-814E-B6B6-EF7CC8BA122D}">
      <dsp:nvSpPr>
        <dsp:cNvPr id="0" name=""/>
        <dsp:cNvSpPr/>
      </dsp:nvSpPr>
      <dsp:spPr>
        <a:xfrm>
          <a:off x="1910733" y="1996549"/>
          <a:ext cx="1360561" cy="1402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1800" kern="1200" dirty="0" smtClean="0"/>
            <a:t>T</a:t>
          </a:r>
          <a:r>
            <a:rPr lang="en-US" sz="1800" kern="1200" dirty="0" smtClean="0"/>
            <a:t>e</a:t>
          </a:r>
          <a:r>
            <a:rPr lang="sr-Cyrl-CS" sz="1800" kern="1200" dirty="0" smtClean="0"/>
            <a:t>hnološki podržano (</a:t>
          </a:r>
          <a:r>
            <a:rPr lang="sr-Cyrl-CS" sz="1800" kern="1200" dirty="0"/>
            <a:t>1950)</a:t>
          </a:r>
          <a:endParaRPr lang="en-US" sz="1800" kern="1200" dirty="0"/>
        </a:p>
      </dsp:txBody>
      <dsp:txXfrm>
        <a:off x="1950582" y="2036398"/>
        <a:ext cx="1280863" cy="1322598"/>
      </dsp:txXfrm>
    </dsp:sp>
    <dsp:sp modelId="{ABD3F4A9-72F6-2D4D-8041-DF4ADEC1C3BE}">
      <dsp:nvSpPr>
        <dsp:cNvPr id="0" name=""/>
        <dsp:cNvSpPr/>
      </dsp:nvSpPr>
      <dsp:spPr>
        <a:xfrm rot="18409859">
          <a:off x="3089475" y="2323249"/>
          <a:ext cx="907863" cy="22236"/>
        </a:xfrm>
        <a:custGeom>
          <a:avLst/>
          <a:gdLst/>
          <a:ahLst/>
          <a:cxnLst/>
          <a:rect l="0" t="0" r="0" b="0"/>
          <a:pathLst>
            <a:path>
              <a:moveTo>
                <a:pt x="0" y="11118"/>
              </a:moveTo>
              <a:lnTo>
                <a:pt x="907863" y="1111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20710" y="2311670"/>
        <a:ext cx="45393" cy="45393"/>
      </dsp:txXfrm>
    </dsp:sp>
    <dsp:sp modelId="{E9002FC0-3F76-0246-BEAC-179D43756A93}">
      <dsp:nvSpPr>
        <dsp:cNvPr id="0" name=""/>
        <dsp:cNvSpPr/>
      </dsp:nvSpPr>
      <dsp:spPr>
        <a:xfrm>
          <a:off x="3815519" y="1630896"/>
          <a:ext cx="1360561" cy="6802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1800" kern="1200" dirty="0" smtClean="0"/>
            <a:t>E-Učenje </a:t>
          </a:r>
          <a:r>
            <a:rPr lang="sr-Cyrl-CS" sz="1800" kern="1200" dirty="0"/>
            <a:t>(1990)</a:t>
          </a:r>
        </a:p>
      </dsp:txBody>
      <dsp:txXfrm>
        <a:off x="3835444" y="1650821"/>
        <a:ext cx="1320711" cy="640430"/>
      </dsp:txXfrm>
    </dsp:sp>
    <dsp:sp modelId="{450EA805-C146-7643-A969-1A838293D32B}">
      <dsp:nvSpPr>
        <dsp:cNvPr id="0" name=""/>
        <dsp:cNvSpPr/>
      </dsp:nvSpPr>
      <dsp:spPr>
        <a:xfrm>
          <a:off x="5176080" y="1959918"/>
          <a:ext cx="544224" cy="22236"/>
        </a:xfrm>
        <a:custGeom>
          <a:avLst/>
          <a:gdLst/>
          <a:ahLst/>
          <a:cxnLst/>
          <a:rect l="0" t="0" r="0" b="0"/>
          <a:pathLst>
            <a:path>
              <a:moveTo>
                <a:pt x="0" y="11118"/>
              </a:moveTo>
              <a:lnTo>
                <a:pt x="544224" y="1111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34587" y="1957431"/>
        <a:ext cx="27211" cy="27211"/>
      </dsp:txXfrm>
    </dsp:sp>
    <dsp:sp modelId="{388042E6-B96A-A54F-BD97-BEBB559DEBB3}">
      <dsp:nvSpPr>
        <dsp:cNvPr id="0" name=""/>
        <dsp:cNvSpPr/>
      </dsp:nvSpPr>
      <dsp:spPr>
        <a:xfrm>
          <a:off x="5720305" y="1447799"/>
          <a:ext cx="1360561" cy="1046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1600" kern="1200" dirty="0" smtClean="0"/>
            <a:t>Računarski podržano učenje</a:t>
          </a:r>
          <a:endParaRPr lang="sr-Cyrl-CS" sz="1600" kern="1200" dirty="0"/>
        </a:p>
      </dsp:txBody>
      <dsp:txXfrm>
        <a:off x="5750955" y="1478449"/>
        <a:ext cx="1299261" cy="985175"/>
      </dsp:txXfrm>
    </dsp:sp>
    <dsp:sp modelId="{B703425D-7839-7C45-8757-F6D7703D371A}">
      <dsp:nvSpPr>
        <dsp:cNvPr id="0" name=""/>
        <dsp:cNvSpPr/>
      </dsp:nvSpPr>
      <dsp:spPr>
        <a:xfrm>
          <a:off x="7080866" y="1959918"/>
          <a:ext cx="544224" cy="22236"/>
        </a:xfrm>
        <a:custGeom>
          <a:avLst/>
          <a:gdLst/>
          <a:ahLst/>
          <a:cxnLst/>
          <a:rect l="0" t="0" r="0" b="0"/>
          <a:pathLst>
            <a:path>
              <a:moveTo>
                <a:pt x="0" y="11118"/>
              </a:moveTo>
              <a:lnTo>
                <a:pt x="544224" y="1111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39373" y="1957431"/>
        <a:ext cx="27211" cy="27211"/>
      </dsp:txXfrm>
    </dsp:sp>
    <dsp:sp modelId="{71AD4B34-278B-F448-9AB0-7614EF09E0E6}">
      <dsp:nvSpPr>
        <dsp:cNvPr id="0" name=""/>
        <dsp:cNvSpPr/>
      </dsp:nvSpPr>
      <dsp:spPr>
        <a:xfrm>
          <a:off x="7625091" y="1630896"/>
          <a:ext cx="1360561" cy="6802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1700" kern="1200" dirty="0" smtClean="0"/>
            <a:t>Onlajn učenje</a:t>
          </a:r>
          <a:endParaRPr lang="sr-Cyrl-CS" sz="1700" kern="1200" dirty="0"/>
        </a:p>
      </dsp:txBody>
      <dsp:txXfrm>
        <a:off x="7645016" y="1650821"/>
        <a:ext cx="1320711" cy="640430"/>
      </dsp:txXfrm>
    </dsp:sp>
    <dsp:sp modelId="{B97820AC-9364-7C49-BE1B-922BE17C38BB}">
      <dsp:nvSpPr>
        <dsp:cNvPr id="0" name=""/>
        <dsp:cNvSpPr/>
      </dsp:nvSpPr>
      <dsp:spPr>
        <a:xfrm rot="2950465">
          <a:off x="3127179" y="3001540"/>
          <a:ext cx="832454" cy="22236"/>
        </a:xfrm>
        <a:custGeom>
          <a:avLst/>
          <a:gdLst/>
          <a:ahLst/>
          <a:cxnLst/>
          <a:rect l="0" t="0" r="0" b="0"/>
          <a:pathLst>
            <a:path>
              <a:moveTo>
                <a:pt x="0" y="11118"/>
              </a:moveTo>
              <a:lnTo>
                <a:pt x="832454" y="1111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22595" y="2991846"/>
        <a:ext cx="41622" cy="41622"/>
      </dsp:txXfrm>
    </dsp:sp>
    <dsp:sp modelId="{D42CFA0E-D1B6-374A-B833-7C4DA05918C1}">
      <dsp:nvSpPr>
        <dsp:cNvPr id="0" name=""/>
        <dsp:cNvSpPr/>
      </dsp:nvSpPr>
      <dsp:spPr>
        <a:xfrm>
          <a:off x="3815519" y="2890739"/>
          <a:ext cx="1371595" cy="873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1400" kern="1200" dirty="0" smtClean="0"/>
            <a:t>Elektronski podržano učenje</a:t>
          </a:r>
          <a:endParaRPr lang="en-US" sz="1400" kern="1200" dirty="0"/>
        </a:p>
      </dsp:txBody>
      <dsp:txXfrm>
        <a:off x="3841111" y="2916331"/>
        <a:ext cx="1320411" cy="822575"/>
      </dsp:txXfrm>
    </dsp:sp>
    <dsp:sp modelId="{97D1D1E4-CC3C-4149-83EA-65957145378F}">
      <dsp:nvSpPr>
        <dsp:cNvPr id="0" name=""/>
        <dsp:cNvSpPr/>
      </dsp:nvSpPr>
      <dsp:spPr>
        <a:xfrm rot="19457599">
          <a:off x="5124119" y="3120919"/>
          <a:ext cx="670214" cy="22236"/>
        </a:xfrm>
        <a:custGeom>
          <a:avLst/>
          <a:gdLst/>
          <a:ahLst/>
          <a:cxnLst/>
          <a:rect l="0" t="0" r="0" b="0"/>
          <a:pathLst>
            <a:path>
              <a:moveTo>
                <a:pt x="0" y="11118"/>
              </a:moveTo>
              <a:lnTo>
                <a:pt x="670214" y="1111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42471" y="3115282"/>
        <a:ext cx="33510" cy="33510"/>
      </dsp:txXfrm>
    </dsp:sp>
    <dsp:sp modelId="{1FD44BF0-9402-044D-8089-91A84B78FEC6}">
      <dsp:nvSpPr>
        <dsp:cNvPr id="0" name=""/>
        <dsp:cNvSpPr/>
      </dsp:nvSpPr>
      <dsp:spPr>
        <a:xfrm>
          <a:off x="5731339" y="2596317"/>
          <a:ext cx="1360561" cy="6802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1800" kern="1200" dirty="0" smtClean="0"/>
            <a:t>Videokonferencije</a:t>
          </a:r>
          <a:endParaRPr lang="en-US" sz="1800" kern="1200" dirty="0"/>
        </a:p>
      </dsp:txBody>
      <dsp:txXfrm>
        <a:off x="5751264" y="2616242"/>
        <a:ext cx="1320711" cy="640430"/>
      </dsp:txXfrm>
    </dsp:sp>
    <dsp:sp modelId="{11DEAAEA-CC60-9146-9624-DD5ADAA3E362}">
      <dsp:nvSpPr>
        <dsp:cNvPr id="0" name=""/>
        <dsp:cNvSpPr/>
      </dsp:nvSpPr>
      <dsp:spPr>
        <a:xfrm rot="2142401">
          <a:off x="5124119" y="3512081"/>
          <a:ext cx="670214" cy="22236"/>
        </a:xfrm>
        <a:custGeom>
          <a:avLst/>
          <a:gdLst/>
          <a:ahLst/>
          <a:cxnLst/>
          <a:rect l="0" t="0" r="0" b="0"/>
          <a:pathLst>
            <a:path>
              <a:moveTo>
                <a:pt x="0" y="11118"/>
              </a:moveTo>
              <a:lnTo>
                <a:pt x="670214" y="1111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42471" y="3506444"/>
        <a:ext cx="33510" cy="33510"/>
      </dsp:txXfrm>
    </dsp:sp>
    <dsp:sp modelId="{A8F49872-E04A-D746-A36A-DF76D1B3E9E9}">
      <dsp:nvSpPr>
        <dsp:cNvPr id="0" name=""/>
        <dsp:cNvSpPr/>
      </dsp:nvSpPr>
      <dsp:spPr>
        <a:xfrm>
          <a:off x="5731339" y="3378640"/>
          <a:ext cx="1360561" cy="6802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1700" kern="1200" dirty="0" smtClean="0"/>
            <a:t>Smart-table</a:t>
          </a:r>
          <a:endParaRPr lang="en-US" sz="1700" kern="1200" dirty="0"/>
        </a:p>
      </dsp:txBody>
      <dsp:txXfrm>
        <a:off x="5751264" y="3398565"/>
        <a:ext cx="1320711" cy="6404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044C6-2134-41DB-927A-BBA6CC0DD812}">
      <dsp:nvSpPr>
        <dsp:cNvPr id="0" name=""/>
        <dsp:cNvSpPr/>
      </dsp:nvSpPr>
      <dsp:spPr>
        <a:xfrm>
          <a:off x="2757011" y="56574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700" kern="1200" dirty="0" smtClean="0"/>
            <a:t>Tehnologija</a:t>
          </a:r>
          <a:endParaRPr lang="x-none" sz="2700" kern="1200" dirty="0"/>
        </a:p>
      </dsp:txBody>
      <dsp:txXfrm>
        <a:off x="3119088" y="531800"/>
        <a:ext cx="1991423" cy="1222009"/>
      </dsp:txXfrm>
    </dsp:sp>
    <dsp:sp modelId="{FAB5F9A9-CE63-417E-A763-3A5FD10E60B5}">
      <dsp:nvSpPr>
        <dsp:cNvPr id="0" name=""/>
        <dsp:cNvSpPr/>
      </dsp:nvSpPr>
      <dsp:spPr>
        <a:xfrm>
          <a:off x="3736882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700" kern="1200" dirty="0" smtClean="0"/>
            <a:t>Nastavne strategije</a:t>
          </a:r>
          <a:endParaRPr lang="x-none" sz="2700" kern="1200" dirty="0"/>
        </a:p>
      </dsp:txBody>
      <dsp:txXfrm>
        <a:off x="4567396" y="2455334"/>
        <a:ext cx="1629346" cy="1493567"/>
      </dsp:txXfrm>
    </dsp:sp>
    <dsp:sp modelId="{CF1FE101-3D08-4E08-8991-5F843346DB1E}">
      <dsp:nvSpPr>
        <dsp:cNvPr id="0" name=""/>
        <dsp:cNvSpPr/>
      </dsp:nvSpPr>
      <dsp:spPr>
        <a:xfrm>
          <a:off x="1777140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700" kern="1200" dirty="0" smtClean="0"/>
            <a:t>Sadržaj</a:t>
          </a:r>
          <a:endParaRPr lang="x-none" sz="2700" kern="1200" dirty="0"/>
        </a:p>
      </dsp:txBody>
      <dsp:txXfrm>
        <a:off x="2032857" y="2455334"/>
        <a:ext cx="1629346" cy="1493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C81FE-58A1-564B-9B04-008ABABEC2F8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50494-52C3-CA4F-B44F-D6449BAA7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880DA-8E43-F348-A94B-861FFFDEB355}" type="slidenum">
              <a:rPr lang="en-GB"/>
              <a:pPr/>
              <a:t>35</a:t>
            </a:fld>
            <a:endParaRPr lang="en-GB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Blogs</a:t>
            </a:r>
          </a:p>
          <a:p>
            <a:r>
              <a:rPr lang="en-GB"/>
              <a:t>-Picture blogging (e.g. Flicker)</a:t>
            </a:r>
          </a:p>
          <a:p>
            <a:r>
              <a:rPr lang="en-GB"/>
              <a:t>-Video blogging (e.g. You Tube)</a:t>
            </a:r>
          </a:p>
          <a:p>
            <a:r>
              <a:rPr lang="en-GB"/>
              <a:t>-Social Networking (e.g. my Space / Facebook)</a:t>
            </a:r>
          </a:p>
          <a:p>
            <a:r>
              <a:rPr lang="en-GB"/>
              <a:t>-Wikis</a:t>
            </a:r>
          </a:p>
          <a:p>
            <a:r>
              <a:rPr lang="en-GB"/>
              <a:t>-Social book marking / sharing common interets (Delicious / StTowards the </a:t>
            </a:r>
            <a:r>
              <a:rPr lang="ja-JP" altLang="en-GB">
                <a:latin typeface="Arial"/>
              </a:rPr>
              <a:t>‘</a:t>
            </a:r>
            <a:r>
              <a:rPr lang="en-GB"/>
              <a:t>Real World Web</a:t>
            </a:r>
            <a:r>
              <a:rPr lang="ja-JP" altLang="en-GB">
                <a:latin typeface="Arial"/>
              </a:rPr>
              <a:t>’</a:t>
            </a:r>
            <a:endParaRPr lang="en-GB"/>
          </a:p>
          <a:p>
            <a:r>
              <a:rPr lang="en-GB"/>
              <a:t>umbleUpon)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6/5/17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NUL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Umesto</a:t>
            </a:r>
            <a:r>
              <a:rPr lang="en-US" dirty="0" smtClean="0"/>
              <a:t> </a:t>
            </a:r>
            <a:r>
              <a:rPr lang="en-US" dirty="0" err="1" smtClean="0"/>
              <a:t>uvoda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Definicije</a:t>
            </a:r>
            <a:endParaRPr lang="x-non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3451"/>
            <a:ext cx="6400800" cy="18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756986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86400"/>
            <a:ext cx="67802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8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00904541"/>
              </p:ext>
            </p:extLst>
          </p:nvPr>
        </p:nvGraphicFramePr>
        <p:xfrm>
          <a:off x="152400" y="685800"/>
          <a:ext cx="8991600" cy="5506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1336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.slidesharecdn.com/iiw-2014-yusep-v05-141125173445-conversion-gate01/95/indonesia-needs-21st-century-learning-3-638.jpg?cb=1416937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8" y="304800"/>
            <a:ext cx="8728478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x-none" dirty="0" smtClean="0"/>
              <a:t>Nezavisno od mesta održavanja nastave</a:t>
            </a:r>
          </a:p>
          <a:p>
            <a:pPr>
              <a:spcBef>
                <a:spcPts val="600"/>
              </a:spcBef>
            </a:pPr>
            <a:r>
              <a:rPr lang="x-none" dirty="0" smtClean="0"/>
              <a:t>Nezavisno od vremena</a:t>
            </a:r>
          </a:p>
          <a:p>
            <a:pPr>
              <a:spcBef>
                <a:spcPts val="600"/>
              </a:spcBef>
            </a:pPr>
            <a:r>
              <a:rPr lang="sr-Latn-CS" dirty="0" smtClean="0"/>
              <a:t>Omogućava </a:t>
            </a:r>
            <a:r>
              <a:rPr lang="sr-Latn-CS" dirty="0"/>
              <a:t>u</a:t>
            </a:r>
            <a:r>
              <a:rPr lang="x-none" dirty="0" smtClean="0"/>
              <a:t>pravljanje sopstvenim učenjem</a:t>
            </a:r>
          </a:p>
          <a:p>
            <a:pPr>
              <a:spcBef>
                <a:spcPts val="600"/>
              </a:spcBef>
            </a:pPr>
            <a:r>
              <a:rPr lang="x-none" dirty="0" smtClean="0"/>
              <a:t>Trenutna dostupnost materijala</a:t>
            </a:r>
          </a:p>
          <a:p>
            <a:pPr>
              <a:spcBef>
                <a:spcPts val="600"/>
              </a:spcBef>
            </a:pPr>
            <a:r>
              <a:rPr lang="x-none" dirty="0" smtClean="0"/>
              <a:t>Integracija multimedijalnih sadržaja</a:t>
            </a:r>
          </a:p>
          <a:p>
            <a:pPr>
              <a:spcBef>
                <a:spcPts val="600"/>
              </a:spcBef>
            </a:pPr>
            <a:r>
              <a:rPr lang="x-none" dirty="0" smtClean="0"/>
              <a:t>Automatsko ocenjivanje</a:t>
            </a:r>
          </a:p>
          <a:p>
            <a:pPr>
              <a:spcBef>
                <a:spcPts val="600"/>
              </a:spcBef>
            </a:pPr>
            <a:r>
              <a:rPr lang="x-none" dirty="0" smtClean="0"/>
              <a:t>Programirana nastava</a:t>
            </a:r>
            <a:endParaRPr lang="x-none" dirty="0"/>
          </a:p>
          <a:p>
            <a:pPr>
              <a:spcBef>
                <a:spcPts val="600"/>
              </a:spcBef>
            </a:pPr>
            <a:r>
              <a:rPr lang="x-none" dirty="0" smtClean="0"/>
              <a:t>Celoživotno učenje...</a:t>
            </a:r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Zašto E-učenje?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467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sr-Latn-CS" altLang="en-US" dirty="0" smtClean="0"/>
              <a:t>E-učenje </a:t>
            </a:r>
            <a:r>
              <a:rPr lang="sr-Latn-CS" altLang="en-US" dirty="0"/>
              <a:t>ne znači </a:t>
            </a:r>
            <a:r>
              <a:rPr lang="sr-Latn-CS" altLang="en-US" u="sng" dirty="0"/>
              <a:t>samo</a:t>
            </a:r>
            <a:r>
              <a:rPr lang="sr-Latn-CS" altLang="en-US" dirty="0"/>
              <a:t> </a:t>
            </a:r>
            <a:r>
              <a:rPr lang="sr-Latn-CS" altLang="en-US" b="1" dirty="0"/>
              <a:t>postavljanje materijala</a:t>
            </a:r>
            <a:r>
              <a:rPr lang="sr-Latn-CS" altLang="en-US" dirty="0"/>
              <a:t> na </a:t>
            </a:r>
            <a:r>
              <a:rPr lang="sr-Latn-CS" altLang="en-US" dirty="0" smtClean="0"/>
              <a:t>mrežu</a:t>
            </a:r>
            <a:endParaRPr lang="sr-Latn-CS" altLang="en-US" dirty="0"/>
          </a:p>
          <a:p>
            <a:pPr>
              <a:spcBef>
                <a:spcPts val="1200"/>
              </a:spcBef>
            </a:pPr>
            <a:r>
              <a:rPr lang="sr-Latn-CS" altLang="en-US" dirty="0" smtClean="0"/>
              <a:t>E-učenje </a:t>
            </a:r>
            <a:r>
              <a:rPr lang="sr-Latn-CS" altLang="en-US" b="1" dirty="0"/>
              <a:t>ne zamenjuje </a:t>
            </a:r>
            <a:r>
              <a:rPr lang="sr-Latn-CS" altLang="en-US" b="1" dirty="0" smtClean="0"/>
              <a:t>nastavnika</a:t>
            </a:r>
            <a:endParaRPr lang="sr-Latn-CS" altLang="en-US" dirty="0"/>
          </a:p>
          <a:p>
            <a:pPr>
              <a:spcBef>
                <a:spcPts val="1200"/>
              </a:spcBef>
            </a:pPr>
            <a:r>
              <a:rPr lang="sr-Latn-CS" altLang="en-US" dirty="0" smtClean="0"/>
              <a:t>E-učenje </a:t>
            </a:r>
            <a:r>
              <a:rPr lang="sr-Latn-CS" altLang="en-US" dirty="0"/>
              <a:t>nije rešenje za “probleme u obrazovanju”</a:t>
            </a:r>
          </a:p>
          <a:p>
            <a:pPr>
              <a:spcBef>
                <a:spcPts val="1200"/>
              </a:spcBef>
            </a:pPr>
            <a:r>
              <a:rPr lang="sr-Latn-CS" altLang="en-US" dirty="0" smtClean="0"/>
              <a:t>E-učenje </a:t>
            </a:r>
            <a:r>
              <a:rPr lang="sr-Latn-CS" altLang="en-US" b="1" dirty="0"/>
              <a:t>nije alat za uštedu</a:t>
            </a:r>
            <a:r>
              <a:rPr lang="sr-Latn-CS" altLang="en-US" dirty="0"/>
              <a:t> </a:t>
            </a:r>
            <a:r>
              <a:rPr lang="sr-Latn-CS" altLang="en-US" dirty="0" smtClean="0"/>
              <a:t>vremena</a:t>
            </a:r>
          </a:p>
          <a:p>
            <a:pPr>
              <a:spcBef>
                <a:spcPts val="1200"/>
              </a:spcBef>
            </a:pPr>
            <a:endParaRPr lang="sr-Latn-CS" altLang="en-US" dirty="0"/>
          </a:p>
          <a:p>
            <a:pPr>
              <a:spcBef>
                <a:spcPts val="1200"/>
              </a:spcBef>
            </a:pPr>
            <a:r>
              <a:rPr lang="sr-Latn-CS" altLang="en-US" dirty="0" smtClean="0">
                <a:solidFill>
                  <a:srgbClr val="FF0000"/>
                </a:solidFill>
              </a:rPr>
              <a:t>E-učenje je zasnovano na komunikaciji!</a:t>
            </a:r>
            <a:endParaRPr lang="sr-Latn-CS" altLang="en-US" dirty="0">
              <a:solidFill>
                <a:srgbClr val="FF0000"/>
              </a:solidFill>
            </a:endParaRPr>
          </a:p>
          <a:p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Šta NIJE e-učenje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582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 smtClean="0"/>
              <a:t>Potrebna infrastruktura i održavanje na strani institucije </a:t>
            </a:r>
          </a:p>
          <a:p>
            <a:r>
              <a:rPr lang="x-none" dirty="0" smtClean="0"/>
              <a:t>Proces se 100% oslanja na tehnologiju</a:t>
            </a:r>
          </a:p>
          <a:p>
            <a:r>
              <a:rPr lang="x-none" dirty="0" smtClean="0"/>
              <a:t>Potrebne IT veštine: na strani učenika i nastavnika</a:t>
            </a:r>
          </a:p>
          <a:p>
            <a:r>
              <a:rPr lang="x-none" dirty="0" smtClean="0"/>
              <a:t>Konstantna potreba za tehničkom podrškom</a:t>
            </a:r>
          </a:p>
          <a:p>
            <a:r>
              <a:rPr lang="x-none" dirty="0" smtClean="0"/>
              <a:t>Dodatni angažman nastavnika</a:t>
            </a:r>
          </a:p>
          <a:p>
            <a:r>
              <a:rPr lang="x-none" dirty="0" smtClean="0"/>
              <a:t>Samostalno učenje donosi veću odgovornost</a:t>
            </a:r>
          </a:p>
          <a:p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Izazovi e-učenja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47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MOOC</a:t>
            </a:r>
          </a:p>
          <a:p>
            <a:pPr>
              <a:spcBef>
                <a:spcPts val="600"/>
              </a:spcBef>
            </a:pPr>
            <a:r>
              <a:rPr lang="en-US" dirty="0" err="1" smtClean="0"/>
              <a:t>Mobilno</a:t>
            </a:r>
            <a:r>
              <a:rPr lang="en-US" dirty="0" smtClean="0"/>
              <a:t> </a:t>
            </a:r>
            <a:r>
              <a:rPr lang="en-US" dirty="0" err="1" smtClean="0"/>
              <a:t>učenje</a:t>
            </a:r>
            <a:endParaRPr lang="en-US" dirty="0" smtClean="0"/>
          </a:p>
          <a:p>
            <a:r>
              <a:rPr lang="en-US" dirty="0" err="1" smtClean="0"/>
              <a:t>Učenje</a:t>
            </a:r>
            <a:r>
              <a:rPr lang="en-US" dirty="0" smtClean="0"/>
              <a:t> ”u </a:t>
            </a:r>
            <a:r>
              <a:rPr lang="en-US" dirty="0" err="1" smtClean="0"/>
              <a:t>oblaku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Augmented Reality</a:t>
            </a:r>
          </a:p>
          <a:p>
            <a:r>
              <a:rPr lang="en-US" dirty="0" smtClean="0"/>
              <a:t>Learning analytics</a:t>
            </a:r>
            <a:endParaRPr lang="is-IS" dirty="0" smtClean="0"/>
          </a:p>
          <a:p>
            <a:r>
              <a:rPr lang="is-IS" dirty="0" smtClean="0"/>
              <a:t>Gejmifikacija</a:t>
            </a:r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Trendovi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298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ksvel\AppData\Local\Temp\Screenshot_2015-06-19-21-44-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4" y="-6927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ksvel\AppData\Local\Temp\Screenshot_2015-06-19-21-45-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0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</a:t>
            </a:r>
            <a:r>
              <a:rPr lang="en-US" dirty="0" err="1" smtClean="0"/>
              <a:t>Učenje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err="1" smtClean="0"/>
              <a:t>Primeri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04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Khan Academy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839200" cy="4667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6248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khanacademy.org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47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Marjan</a:t>
            </a:r>
            <a:r>
              <a:rPr lang="en-US" dirty="0" smtClean="0"/>
              <a:t> </a:t>
            </a:r>
            <a:r>
              <a:rPr lang="en-US" dirty="0" err="1" smtClean="0"/>
              <a:t>Milošević</a:t>
            </a:r>
            <a:r>
              <a:rPr lang="en-US" dirty="0" smtClean="0"/>
              <a:t>, </a:t>
            </a:r>
            <a:r>
              <a:rPr lang="en-US" dirty="0" err="1" smtClean="0"/>
              <a:t>profesor</a:t>
            </a:r>
            <a:r>
              <a:rPr lang="en-US" dirty="0" smtClean="0"/>
              <a:t> </a:t>
            </a:r>
            <a:r>
              <a:rPr lang="en-US" dirty="0" err="1" smtClean="0"/>
              <a:t>tehnike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informatike</a:t>
            </a:r>
            <a:r>
              <a:rPr lang="en-US" dirty="0" smtClean="0"/>
              <a:t>, docent </a:t>
            </a:r>
            <a:r>
              <a:rPr lang="en-US" dirty="0" err="1" smtClean="0"/>
              <a:t>na</a:t>
            </a:r>
            <a:r>
              <a:rPr lang="en-US" dirty="0" smtClean="0"/>
              <a:t> FTN </a:t>
            </a:r>
            <a:r>
              <a:rPr lang="en-US" dirty="0" err="1" smtClean="0"/>
              <a:t>Čačak</a:t>
            </a:r>
            <a:endParaRPr lang="en-US" dirty="0" smtClean="0"/>
          </a:p>
          <a:p>
            <a:r>
              <a:rPr lang="en-US" dirty="0" err="1" smtClean="0"/>
              <a:t>Predmeti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Računarske</a:t>
            </a:r>
            <a:r>
              <a:rPr lang="en-US" dirty="0" smtClean="0"/>
              <a:t> </a:t>
            </a:r>
            <a:r>
              <a:rPr lang="en-US" dirty="0" err="1" smtClean="0"/>
              <a:t>mreže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komunikacije</a:t>
            </a:r>
            <a:endParaRPr lang="en-US" dirty="0" smtClean="0"/>
          </a:p>
          <a:p>
            <a:pPr lvl="1"/>
            <a:r>
              <a:rPr lang="en-US" dirty="0" err="1" smtClean="0"/>
              <a:t>Bezbednost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zaštita</a:t>
            </a:r>
            <a:r>
              <a:rPr lang="en-US" dirty="0" smtClean="0"/>
              <a:t> </a:t>
            </a:r>
            <a:r>
              <a:rPr lang="en-US" dirty="0" err="1" smtClean="0"/>
              <a:t>mreža</a:t>
            </a:r>
            <a:endParaRPr lang="en-US" dirty="0" smtClean="0"/>
          </a:p>
          <a:p>
            <a:pPr lvl="1"/>
            <a:r>
              <a:rPr lang="en-US" dirty="0" err="1" smtClean="0"/>
              <a:t>Zaštita</a:t>
            </a:r>
            <a:r>
              <a:rPr lang="en-US" dirty="0" smtClean="0"/>
              <a:t> </a:t>
            </a:r>
            <a:r>
              <a:rPr lang="en-US" dirty="0" err="1" smtClean="0"/>
              <a:t>računarskih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endParaRPr lang="en-US" dirty="0" smtClean="0"/>
          </a:p>
          <a:p>
            <a:pPr lvl="1"/>
            <a:r>
              <a:rPr lang="en-US" dirty="0" err="1" smtClean="0"/>
              <a:t>Sistemi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upravljanje</a:t>
            </a:r>
            <a:r>
              <a:rPr lang="en-US" dirty="0" smtClean="0"/>
              <a:t> e-</a:t>
            </a:r>
            <a:r>
              <a:rPr lang="en-US" dirty="0" err="1" smtClean="0"/>
              <a:t>učenjem</a:t>
            </a:r>
            <a:endParaRPr lang="en-US" dirty="0" smtClean="0"/>
          </a:p>
          <a:p>
            <a:pPr lvl="1"/>
            <a:r>
              <a:rPr lang="en-US" dirty="0" err="1" smtClean="0"/>
              <a:t>Infrastruktura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e-</a:t>
            </a:r>
            <a:r>
              <a:rPr lang="en-US" dirty="0" err="1" smtClean="0"/>
              <a:t>učenje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Suosnivač</a:t>
            </a:r>
            <a:r>
              <a:rPr lang="en-US" dirty="0" smtClean="0"/>
              <a:t> </a:t>
            </a:r>
            <a:r>
              <a:rPr lang="en-US" dirty="0" err="1" smtClean="0"/>
              <a:t>Balkanske</a:t>
            </a:r>
            <a:r>
              <a:rPr lang="en-US" dirty="0" smtClean="0"/>
              <a:t> </a:t>
            </a:r>
            <a:r>
              <a:rPr lang="en-US" dirty="0" err="1" smtClean="0"/>
              <a:t>mreže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obrazovanje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daljinu</a:t>
            </a:r>
            <a:r>
              <a:rPr lang="en-US" dirty="0" smtClean="0"/>
              <a:t> (BADEN)</a:t>
            </a:r>
          </a:p>
          <a:p>
            <a:r>
              <a:rPr lang="en-US" dirty="0" err="1" smtClean="0"/>
              <a:t>Pokretač</a:t>
            </a:r>
            <a:r>
              <a:rPr lang="en-US" dirty="0" smtClean="0"/>
              <a:t> Moodle-a </a:t>
            </a:r>
            <a:r>
              <a:rPr lang="en-US" dirty="0" err="1" smtClean="0"/>
              <a:t>na</a:t>
            </a:r>
            <a:r>
              <a:rPr lang="en-US" dirty="0" smtClean="0"/>
              <a:t> FTNČ 2007. </a:t>
            </a:r>
            <a:r>
              <a:rPr lang="en-US" dirty="0" err="1" smtClean="0"/>
              <a:t>godine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 </a:t>
            </a:r>
            <a:r>
              <a:rPr lang="en-US" dirty="0" err="1" smtClean="0"/>
              <a:t>informacija</a:t>
            </a:r>
            <a:r>
              <a:rPr lang="en-US" dirty="0" smtClean="0"/>
              <a:t> o </a:t>
            </a:r>
            <a:r>
              <a:rPr lang="en-US" dirty="0" err="1" smtClean="0"/>
              <a:t>predavaču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7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Udacity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7384644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0" y="61722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www.udacity.org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53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3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60198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www.coursera.org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38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0674"/>
            <a:ext cx="8839200" cy="5500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6248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</a:t>
            </a:r>
            <a:r>
              <a:rPr lang="en-US" dirty="0" err="1" smtClean="0"/>
              <a:t>lab.ftn.kg.ac.rs</a:t>
            </a:r>
            <a:r>
              <a:rPr lang="en-US" dirty="0" smtClean="0"/>
              <a:t>/</a:t>
            </a:r>
            <a:r>
              <a:rPr lang="en-US" dirty="0" err="1" smtClean="0"/>
              <a:t>lms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10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66" y="1295400"/>
            <a:ext cx="8964845" cy="3813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5791200"/>
            <a:ext cx="2895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AdobeConnect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294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0" y="1417638"/>
            <a:ext cx="8827319" cy="52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14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</a:t>
            </a:r>
            <a:r>
              <a:rPr lang="en-US" dirty="0" err="1" smtClean="0"/>
              <a:t>ClassRoom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037363"/>
            <a:ext cx="8915400" cy="48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Elementi</a:t>
            </a:r>
            <a:r>
              <a:rPr lang="en-US" dirty="0" smtClean="0"/>
              <a:t> e-</a:t>
            </a:r>
            <a:r>
              <a:rPr lang="en-US" dirty="0" err="1" smtClean="0"/>
              <a:t>učenja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82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178932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805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Infrastruktura koja omogućava odvijanje e-učenja</a:t>
            </a:r>
          </a:p>
          <a:p>
            <a:pPr lvl="1"/>
            <a:r>
              <a:rPr lang="x-none" dirty="0" smtClean="0"/>
              <a:t>Hardver</a:t>
            </a:r>
          </a:p>
          <a:p>
            <a:pPr lvl="1"/>
            <a:r>
              <a:rPr lang="x-none" dirty="0" smtClean="0"/>
              <a:t>Softver</a:t>
            </a:r>
          </a:p>
          <a:p>
            <a:pPr lvl="1"/>
            <a:r>
              <a:rPr lang="x-none" dirty="0" smtClean="0"/>
              <a:t>Komunikacije</a:t>
            </a:r>
          </a:p>
          <a:p>
            <a:r>
              <a:rPr lang="x-none" dirty="0" smtClean="0"/>
              <a:t>Okruženja za e-učenje</a:t>
            </a:r>
          </a:p>
          <a:p>
            <a:r>
              <a:rPr lang="x-none" dirty="0" smtClean="0"/>
              <a:t>Komunikacioni alati</a:t>
            </a:r>
          </a:p>
          <a:p>
            <a:r>
              <a:rPr lang="x-none" dirty="0" smtClean="0"/>
              <a:t>Kolaborativni alati...</a:t>
            </a: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Tehnologija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064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LMS: centralizovan sistem za upravljanje učenjem</a:t>
            </a:r>
          </a:p>
          <a:p>
            <a:r>
              <a:rPr lang="x-none" dirty="0" smtClean="0"/>
              <a:t>Web-aplikacija koja omogućava </a:t>
            </a:r>
          </a:p>
          <a:p>
            <a:pPr lvl="1"/>
            <a:r>
              <a:rPr lang="x-none" dirty="0"/>
              <a:t>K</a:t>
            </a:r>
            <a:r>
              <a:rPr lang="x-none" dirty="0" smtClean="0"/>
              <a:t>oncipiranje kursa</a:t>
            </a:r>
          </a:p>
          <a:p>
            <a:pPr lvl="1"/>
            <a:r>
              <a:rPr lang="x-none" dirty="0" smtClean="0"/>
              <a:t>Praćenje aktivnosti</a:t>
            </a:r>
          </a:p>
          <a:p>
            <a:pPr lvl="1"/>
            <a:r>
              <a:rPr lang="x-none" dirty="0" smtClean="0"/>
              <a:t>Ocenjivanje...</a:t>
            </a:r>
          </a:p>
          <a:p>
            <a:pPr lvl="1"/>
            <a:endParaRPr lang="x-none" dirty="0"/>
          </a:p>
          <a:p>
            <a:r>
              <a:rPr lang="x-none" dirty="0" smtClean="0"/>
              <a:t>Može uključivati </a:t>
            </a:r>
            <a:r>
              <a:rPr lang="hr-HR" dirty="0" smtClean="0"/>
              <a:t>i </a:t>
            </a:r>
            <a:r>
              <a:rPr lang="x-none" dirty="0" smtClean="0"/>
              <a:t>alate za kreiranje sadržaja</a:t>
            </a:r>
          </a:p>
          <a:p>
            <a:pPr marL="0" indent="0">
              <a:buNone/>
            </a:pPr>
            <a:endParaRPr lang="x-none" dirty="0" smtClean="0"/>
          </a:p>
          <a:p>
            <a:pPr lvl="1"/>
            <a:endParaRPr lang="x-none" dirty="0" smtClean="0"/>
          </a:p>
          <a:p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 smtClean="0"/>
              <a:t>LMS - Learning Management System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9706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Magistarski</a:t>
            </a:r>
            <a:r>
              <a:rPr lang="en-US" dirty="0" smtClean="0"/>
              <a:t> rad (2008): 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Modelovanje</a:t>
            </a:r>
            <a:r>
              <a:rPr lang="en-US" dirty="0" smtClean="0"/>
              <a:t> </a:t>
            </a:r>
            <a:r>
              <a:rPr lang="en-US" dirty="0" err="1" smtClean="0"/>
              <a:t>računarskog</a:t>
            </a:r>
            <a:r>
              <a:rPr lang="en-US" dirty="0" smtClean="0"/>
              <a:t> </a:t>
            </a:r>
            <a:r>
              <a:rPr lang="en-US" dirty="0" err="1" smtClean="0"/>
              <a:t>adaptivnog</a:t>
            </a:r>
            <a:r>
              <a:rPr lang="en-US" dirty="0" smtClean="0"/>
              <a:t> </a:t>
            </a:r>
            <a:r>
              <a:rPr lang="en-US" dirty="0" err="1" smtClean="0"/>
              <a:t>testa</a:t>
            </a:r>
            <a:r>
              <a:rPr lang="en-US" dirty="0" smtClean="0"/>
              <a:t> </a:t>
            </a:r>
            <a:r>
              <a:rPr lang="en-US" dirty="0" err="1" smtClean="0"/>
              <a:t>prema</a:t>
            </a:r>
            <a:r>
              <a:rPr lang="en-US" dirty="0" smtClean="0"/>
              <a:t> </a:t>
            </a:r>
            <a:r>
              <a:rPr lang="en-US" dirty="0" err="1" smtClean="0"/>
              <a:t>personalnim</a:t>
            </a:r>
            <a:r>
              <a:rPr lang="en-US" dirty="0" smtClean="0"/>
              <a:t> </a:t>
            </a:r>
            <a:r>
              <a:rPr lang="en-US" dirty="0" err="1" smtClean="0"/>
              <a:t>karakteristikama</a:t>
            </a:r>
            <a:r>
              <a:rPr lang="en-US" dirty="0" smtClean="0"/>
              <a:t> </a:t>
            </a:r>
            <a:r>
              <a:rPr lang="en-US" dirty="0" err="1" smtClean="0"/>
              <a:t>ispitanika</a:t>
            </a:r>
            <a:r>
              <a:rPr lang="en-US" dirty="0" smtClean="0"/>
              <a:t>”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 err="1" smtClean="0"/>
              <a:t>Doktorska</a:t>
            </a:r>
            <a:r>
              <a:rPr lang="en-US" dirty="0" smtClean="0"/>
              <a:t> </a:t>
            </a:r>
            <a:r>
              <a:rPr lang="en-US" dirty="0" err="1" smtClean="0"/>
              <a:t>disertacija</a:t>
            </a:r>
            <a:r>
              <a:rPr lang="en-US" dirty="0" smtClean="0"/>
              <a:t> (2016): 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Razvoj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implementacija</a:t>
            </a:r>
            <a:r>
              <a:rPr lang="en-US" dirty="0" smtClean="0"/>
              <a:t> </a:t>
            </a:r>
            <a:r>
              <a:rPr lang="en-US" dirty="0" err="1" smtClean="0"/>
              <a:t>bezbednosnog</a:t>
            </a:r>
            <a:r>
              <a:rPr lang="en-US" dirty="0" smtClean="0"/>
              <a:t> </a:t>
            </a:r>
            <a:r>
              <a:rPr lang="en-US" dirty="0" err="1" smtClean="0"/>
              <a:t>modula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njegov</a:t>
            </a:r>
            <a:r>
              <a:rPr lang="en-US" dirty="0" smtClean="0"/>
              <a:t> </a:t>
            </a:r>
            <a:r>
              <a:rPr lang="en-US" dirty="0" err="1" smtClean="0"/>
              <a:t>uticaj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kvalitet</a:t>
            </a:r>
            <a:r>
              <a:rPr lang="en-US" dirty="0" smtClean="0"/>
              <a:t> e-</a:t>
            </a:r>
            <a:r>
              <a:rPr lang="en-US" dirty="0" err="1" smtClean="0"/>
              <a:t>obrazovanja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9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altLang="en-US" dirty="0" smtClean="0"/>
              <a:t>Hardver</a:t>
            </a:r>
          </a:p>
          <a:p>
            <a:pPr eaLnBrk="1" hangingPunct="1"/>
            <a:r>
              <a:rPr lang="sr-Latn-CS" altLang="en-US" dirty="0" smtClean="0"/>
              <a:t>Operativni sistem</a:t>
            </a:r>
          </a:p>
          <a:p>
            <a:pPr eaLnBrk="1" hangingPunct="1"/>
            <a:r>
              <a:rPr lang="sr-Latn-CS" altLang="en-US" dirty="0" smtClean="0"/>
              <a:t>Softver za distribuciju </a:t>
            </a:r>
          </a:p>
          <a:p>
            <a:pPr eaLnBrk="1" hangingPunct="1">
              <a:buFont typeface="Wingdings" pitchFamily="2" charset="2"/>
              <a:buNone/>
            </a:pPr>
            <a:r>
              <a:rPr lang="sr-Latn-CS" altLang="en-US" dirty="0" smtClean="0"/>
              <a:t>kurseva preko mreže</a:t>
            </a:r>
          </a:p>
          <a:p>
            <a:pPr eaLnBrk="1" hangingPunct="1"/>
            <a:r>
              <a:rPr lang="en-US" altLang="en-US" dirty="0" err="1" smtClean="0"/>
              <a:t>Nastavni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materijal</a:t>
            </a:r>
            <a:r>
              <a:rPr lang="en-US" altLang="en-US" dirty="0" smtClean="0"/>
              <a:t> </a:t>
            </a:r>
          </a:p>
          <a:p>
            <a:pPr eaLnBrk="1" hangingPunct="1"/>
            <a:r>
              <a:rPr lang="sr-Latn-CS" altLang="en-US" dirty="0" smtClean="0"/>
              <a:t>Mrežna infrastruktura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 smtClean="0"/>
          </a:p>
        </p:txBody>
      </p:sp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EB36F37-3233-4F81-BBFC-F37CD8F1253E}" type="slidenum">
              <a:rPr lang="en-US" altLang="en-US" sz="1200">
                <a:latin typeface="Garamond" pitchFamily="18" charset="0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30</a:t>
            </a:fld>
            <a:endParaRPr lang="en-US" altLang="en-US" sz="1200">
              <a:latin typeface="Garamond" pitchFamily="18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sr-Latn-CS" altLang="en-US" smtClean="0"/>
              <a:t>Komponente e-learning sistema</a:t>
            </a:r>
            <a:endParaRPr lang="en-US" altLang="en-US" smtClean="0"/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5410200" y="4495800"/>
            <a:ext cx="2819400" cy="1066800"/>
          </a:xfrm>
          <a:prstGeom prst="cube">
            <a:avLst>
              <a:gd name="adj" fmla="val 2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sr-Latn-CS" altLang="en-US" sz="1800"/>
              <a:t>Hardver</a:t>
            </a:r>
            <a:endParaRPr lang="en-US" altLang="en-US" sz="1800"/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>
            <a:off x="5410200" y="3505200"/>
            <a:ext cx="2819400" cy="106680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sr-Latn-CS" altLang="en-US" sz="1800" dirty="0"/>
              <a:t>Operativni sistem</a:t>
            </a:r>
            <a:endParaRPr lang="en-US" altLang="en-US" sz="1800" dirty="0"/>
          </a:p>
        </p:txBody>
      </p:sp>
      <p:sp>
        <p:nvSpPr>
          <p:cNvPr id="68614" name="AutoShape 6"/>
          <p:cNvSpPr>
            <a:spLocks noChangeArrowheads="1"/>
          </p:cNvSpPr>
          <p:nvPr/>
        </p:nvSpPr>
        <p:spPr bwMode="auto">
          <a:xfrm>
            <a:off x="5410200" y="2514600"/>
            <a:ext cx="2819400" cy="1066800"/>
          </a:xfrm>
          <a:prstGeom prst="cube">
            <a:avLst>
              <a:gd name="adj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sr-Latn-CS" altLang="en-US" sz="1800"/>
              <a:t>LMS</a:t>
            </a:r>
            <a:endParaRPr lang="en-US" altLang="en-US" sz="1800"/>
          </a:p>
        </p:txBody>
      </p:sp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8153400" y="2971800"/>
            <a:ext cx="685800" cy="2133600"/>
          </a:xfrm>
          <a:prstGeom prst="cube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sr-Latn-CS" altLang="en-US" sz="1800"/>
              <a:t>Net</a:t>
            </a:r>
            <a:endParaRPr lang="en-US" altLang="en-US" sz="1800"/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auto">
          <a:xfrm>
            <a:off x="5410200" y="1524000"/>
            <a:ext cx="2819400" cy="10668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/>
              <a:t>Nastavni materijal</a:t>
            </a:r>
          </a:p>
        </p:txBody>
      </p:sp>
    </p:spTree>
    <p:extLst>
      <p:ext uri="{BB962C8B-B14F-4D97-AF65-F5344CB8AC3E}">
        <p14:creationId xmlns:p14="http://schemas.microsoft.com/office/powerpoint/2010/main" val="4897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  <p:bldP spid="68612" grpId="0" animBg="1"/>
      <p:bldP spid="68613" grpId="0" animBg="1"/>
      <p:bldP spid="68614" grpId="0" animBg="1"/>
      <p:bldP spid="68615" grpId="0" animBg="1"/>
      <p:bldP spid="686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Najpoznatiji komercijalni LMS</a:t>
            </a:r>
          </a:p>
          <a:p>
            <a:r>
              <a:rPr lang="x-none" dirty="0" smtClean="0"/>
              <a:t>Podržava </a:t>
            </a:r>
          </a:p>
          <a:p>
            <a:pPr lvl="1"/>
            <a:r>
              <a:rPr lang="x-none" dirty="0" smtClean="0"/>
              <a:t>interaktivne oblike sadržaja</a:t>
            </a:r>
          </a:p>
          <a:p>
            <a:pPr lvl="1"/>
            <a:r>
              <a:rPr lang="x-none" dirty="0" smtClean="0"/>
              <a:t>personalizovan sadržaj</a:t>
            </a:r>
          </a:p>
          <a:p>
            <a:pPr lvl="1"/>
            <a:r>
              <a:rPr lang="x-none" dirty="0" smtClean="0"/>
              <a:t>brojne standarde učenja</a:t>
            </a:r>
          </a:p>
          <a:p>
            <a:pPr lvl="1"/>
            <a:r>
              <a:rPr lang="x-none" dirty="0" smtClean="0"/>
              <a:t>Ishode učenja...</a:t>
            </a:r>
          </a:p>
          <a:p>
            <a:endParaRPr lang="x-non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LMS: BlackBoard</a:t>
            </a:r>
            <a:endParaRPr lang="x-none" dirty="0"/>
          </a:p>
        </p:txBody>
      </p:sp>
      <p:pic>
        <p:nvPicPr>
          <p:cNvPr id="1026" name="Picture 2" descr="http://www.readspeaker.com/wp-content/uploads/bboard_new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2159831" cy="208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4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 smtClean="0"/>
              <a:t>Platforma otvorenog koda</a:t>
            </a:r>
          </a:p>
          <a:p>
            <a:r>
              <a:rPr lang="x-none" dirty="0" smtClean="0"/>
              <a:t>Podržava:</a:t>
            </a:r>
          </a:p>
          <a:p>
            <a:pPr lvl="1"/>
            <a:r>
              <a:rPr lang="x-none" dirty="0" smtClean="0"/>
              <a:t>Kolaboracijau </a:t>
            </a:r>
            <a:r>
              <a:rPr lang="x-none" dirty="0"/>
              <a:t>korišćenjem foruma, četa (audio/video), wikija i internog </a:t>
            </a:r>
            <a:r>
              <a:rPr lang="x-none" dirty="0" smtClean="0"/>
              <a:t>mejla</a:t>
            </a:r>
          </a:p>
          <a:p>
            <a:pPr lvl="1"/>
            <a:r>
              <a:rPr lang="x-none" dirty="0" smtClean="0"/>
              <a:t>Definisanje </a:t>
            </a:r>
            <a:r>
              <a:rPr lang="x-none" dirty="0"/>
              <a:t>ličnih foldera korisnika </a:t>
            </a:r>
            <a:endParaRPr lang="x-none" dirty="0" smtClean="0"/>
          </a:p>
          <a:p>
            <a:pPr lvl="1"/>
            <a:r>
              <a:rPr lang="x-none" dirty="0" smtClean="0"/>
              <a:t>Izvoženje </a:t>
            </a:r>
            <a:r>
              <a:rPr lang="x-none" dirty="0"/>
              <a:t>sadržaja u format pogodan za off-line korišćenjež </a:t>
            </a:r>
            <a:endParaRPr lang="x-none" dirty="0" smtClean="0"/>
          </a:p>
          <a:p>
            <a:pPr lvl="1"/>
            <a:r>
              <a:rPr lang="x-none" dirty="0" smtClean="0"/>
              <a:t>Podrška </a:t>
            </a:r>
            <a:r>
              <a:rPr lang="x-none" dirty="0"/>
              <a:t>za uvoz/izvoz standardizovanih jedinica (SCORM, IMS) i povezanost sa udaljenim </a:t>
            </a:r>
            <a:r>
              <a:rPr lang="x-none" dirty="0" smtClean="0"/>
              <a:t>repozitorijumima...</a:t>
            </a:r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LMS: ATutor</a:t>
            </a:r>
            <a:endParaRPr lang="x-none" dirty="0"/>
          </a:p>
        </p:txBody>
      </p:sp>
      <p:pic>
        <p:nvPicPr>
          <p:cNvPr id="2050" name="Picture 2" descr="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562600"/>
            <a:ext cx="14859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2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 smtClean="0"/>
              <a:t>Najpoznatiji LMS otvorenog koda</a:t>
            </a:r>
          </a:p>
          <a:p>
            <a:r>
              <a:rPr lang="x-none" dirty="0" smtClean="0"/>
              <a:t>Podržava</a:t>
            </a:r>
          </a:p>
          <a:p>
            <a:pPr lvl="1"/>
            <a:r>
              <a:rPr lang="vi-VN" dirty="0" smtClean="0">
                <a:latin typeface="Calibri" panose="020F0502020204030204" pitchFamily="34" charset="0"/>
              </a:rPr>
              <a:t>kolaboraciju </a:t>
            </a:r>
            <a:r>
              <a:rPr lang="vi-VN" dirty="0">
                <a:latin typeface="Calibri" panose="020F0502020204030204" pitchFamily="34" charset="0"/>
              </a:rPr>
              <a:t>preko foruma, četa, vikija i drugih </a:t>
            </a:r>
            <a:r>
              <a:rPr lang="vi-VN" dirty="0" smtClean="0">
                <a:latin typeface="Calibri" panose="020F0502020204030204" pitchFamily="34" charset="0"/>
              </a:rPr>
              <a:t>modula</a:t>
            </a:r>
            <a:endParaRPr lang="x-none" dirty="0" smtClean="0">
              <a:latin typeface="Calibri" panose="020F0502020204030204" pitchFamily="34" charset="0"/>
            </a:endParaRPr>
          </a:p>
          <a:p>
            <a:pPr lvl="1"/>
            <a:r>
              <a:rPr lang="vi-VN" dirty="0" smtClean="0">
                <a:latin typeface="Calibri" panose="020F0502020204030204" pitchFamily="34" charset="0"/>
              </a:rPr>
              <a:t>uvoz </a:t>
            </a:r>
            <a:r>
              <a:rPr lang="vi-VN" dirty="0">
                <a:latin typeface="Calibri" panose="020F0502020204030204" pitchFamily="34" charset="0"/>
              </a:rPr>
              <a:t>standardizovanih paketa </a:t>
            </a:r>
            <a:endParaRPr lang="x-none" dirty="0" smtClean="0">
              <a:latin typeface="Calibri" panose="020F0502020204030204" pitchFamily="34" charset="0"/>
            </a:endParaRPr>
          </a:p>
          <a:p>
            <a:pPr lvl="1"/>
            <a:r>
              <a:rPr lang="vi-VN" dirty="0" smtClean="0">
                <a:latin typeface="Calibri" panose="020F0502020204030204" pitchFamily="34" charset="0"/>
              </a:rPr>
              <a:t>Sistem </a:t>
            </a:r>
            <a:r>
              <a:rPr lang="vi-VN" dirty="0">
                <a:latin typeface="Calibri" panose="020F0502020204030204" pitchFamily="34" charset="0"/>
              </a:rPr>
              <a:t>uloga (roles) može se podešavati do nivoa </a:t>
            </a:r>
            <a:r>
              <a:rPr lang="vi-VN" dirty="0" smtClean="0">
                <a:latin typeface="Calibri" panose="020F0502020204030204" pitchFamily="34" charset="0"/>
              </a:rPr>
              <a:t>aktivnosti</a:t>
            </a:r>
            <a:endParaRPr lang="x-none" dirty="0" smtClean="0">
              <a:latin typeface="Calibri" panose="020F0502020204030204" pitchFamily="34" charset="0"/>
            </a:endParaRPr>
          </a:p>
          <a:p>
            <a:pPr lvl="1"/>
            <a:r>
              <a:rPr lang="vi-VN" dirty="0" smtClean="0">
                <a:latin typeface="Calibri" panose="020F0502020204030204" pitchFamily="34" charset="0"/>
              </a:rPr>
              <a:t>Na </a:t>
            </a:r>
            <a:r>
              <a:rPr lang="vi-VN" dirty="0">
                <a:latin typeface="Calibri" panose="020F0502020204030204" pitchFamily="34" charset="0"/>
              </a:rPr>
              <a:t>Internetu je dostupan veliki broj besplatnih dodataka (plug-ins) </a:t>
            </a:r>
            <a:endParaRPr lang="x-none" dirty="0" smtClean="0">
              <a:latin typeface="Calibri" panose="020F0502020204030204" pitchFamily="34" charset="0"/>
            </a:endParaRPr>
          </a:p>
          <a:p>
            <a:pPr lvl="1"/>
            <a:r>
              <a:rPr lang="vi-VN" dirty="0" smtClean="0">
                <a:latin typeface="Calibri" panose="020F0502020204030204" pitchFamily="34" charset="0"/>
              </a:rPr>
              <a:t>lokalizovan </a:t>
            </a:r>
            <a:r>
              <a:rPr lang="vi-VN" dirty="0">
                <a:latin typeface="Calibri" panose="020F0502020204030204" pitchFamily="34" charset="0"/>
              </a:rPr>
              <a:t>na </a:t>
            </a:r>
            <a:r>
              <a:rPr lang="x-none" dirty="0" smtClean="0">
                <a:latin typeface="Calibri" panose="020F0502020204030204" pitchFamily="34" charset="0"/>
              </a:rPr>
              <a:t>80-ak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jezika!</a:t>
            </a:r>
            <a:endParaRPr lang="x-none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LMS: Moodle</a:t>
            </a:r>
            <a:endParaRPr lang="x-none" dirty="0"/>
          </a:p>
        </p:txBody>
      </p:sp>
      <p:pic>
        <p:nvPicPr>
          <p:cNvPr id="3074" name="Picture 2" descr="http://www.tru.ca/__shared/assets/Moodle_Logo32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2286000" cy="170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2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 smtClean="0"/>
              <a:t>Za e-učenje nije neophodno centralizovano rešenje kao što je LMS</a:t>
            </a:r>
          </a:p>
          <a:p>
            <a:r>
              <a:rPr lang="x-none" dirty="0" smtClean="0"/>
              <a:t>Alati Web-a 2.0 kao što su Wiki strane, društvene mreže, blog itd. mogu činiti okosnicu e-učenja</a:t>
            </a:r>
          </a:p>
          <a:p>
            <a:r>
              <a:rPr lang="x-none" dirty="0" smtClean="0">
                <a:solidFill>
                  <a:srgbClr val="C00000"/>
                </a:solidFill>
              </a:rPr>
              <a:t>PLE</a:t>
            </a:r>
            <a:r>
              <a:rPr lang="x-none" dirty="0" smtClean="0"/>
              <a:t> (personal learning environment): kombinacija web 2.0 alata koju pojedinac oblikuje za potrebe učenja</a:t>
            </a:r>
          </a:p>
          <a:p>
            <a:r>
              <a:rPr lang="x-none" dirty="0" smtClean="0">
                <a:solidFill>
                  <a:srgbClr val="C00000"/>
                </a:solidFill>
              </a:rPr>
              <a:t>E-učenje 2.0</a:t>
            </a:r>
            <a:r>
              <a:rPr lang="x-none" dirty="0" smtClean="0"/>
              <a:t>: učenje kroz kolaboraciju i korišćenje  Web 2.0 alata</a:t>
            </a:r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Web 2.0 i E-učenje 2.0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486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76250"/>
            <a:ext cx="6038850" cy="57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156325" y="6165850"/>
            <a:ext cx="2271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0"/>
              <a:t>Map from: http://xkcd.com/</a:t>
            </a:r>
          </a:p>
        </p:txBody>
      </p:sp>
      <p:grpSp>
        <p:nvGrpSpPr>
          <p:cNvPr id="5146" name="Group 26"/>
          <p:cNvGrpSpPr>
            <a:grpSpLocks/>
          </p:cNvGrpSpPr>
          <p:nvPr/>
        </p:nvGrpSpPr>
        <p:grpSpPr bwMode="auto">
          <a:xfrm>
            <a:off x="250825" y="4508500"/>
            <a:ext cx="3775075" cy="2216150"/>
            <a:chOff x="158" y="2840"/>
            <a:chExt cx="2378" cy="1396"/>
          </a:xfrm>
        </p:grpSpPr>
        <p:sp>
          <p:nvSpPr>
            <p:cNvPr id="5141" name="AutoShape 21"/>
            <p:cNvSpPr>
              <a:spLocks noChangeArrowheads="1"/>
            </p:cNvSpPr>
            <p:nvPr/>
          </p:nvSpPr>
          <p:spPr bwMode="auto">
            <a:xfrm rot="-2175720">
              <a:off x="1292" y="3657"/>
              <a:ext cx="1244" cy="145"/>
            </a:xfrm>
            <a:prstGeom prst="rightArrow">
              <a:avLst>
                <a:gd name="adj1" fmla="val 50000"/>
                <a:gd name="adj2" fmla="val 214483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AutoShape 22"/>
            <p:cNvSpPr>
              <a:spLocks noChangeArrowheads="1"/>
            </p:cNvSpPr>
            <p:nvPr/>
          </p:nvSpPr>
          <p:spPr bwMode="auto">
            <a:xfrm rot="-783804">
              <a:off x="1247" y="3294"/>
              <a:ext cx="1224" cy="136"/>
            </a:xfrm>
            <a:prstGeom prst="rightArrow">
              <a:avLst>
                <a:gd name="adj1" fmla="val 50000"/>
                <a:gd name="adj2" fmla="val 22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AutoShape 23"/>
            <p:cNvSpPr>
              <a:spLocks noChangeArrowheads="1"/>
            </p:cNvSpPr>
            <p:nvPr/>
          </p:nvSpPr>
          <p:spPr bwMode="auto">
            <a:xfrm rot="963567">
              <a:off x="1256" y="2932"/>
              <a:ext cx="952" cy="182"/>
            </a:xfrm>
            <a:prstGeom prst="rightArrow">
              <a:avLst>
                <a:gd name="adj1" fmla="val 50000"/>
                <a:gd name="adj2" fmla="val 130769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840"/>
              <a:ext cx="1225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475"/>
              <a:ext cx="1224" cy="3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929"/>
              <a:ext cx="1224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155" name="Group 35"/>
          <p:cNvGrpSpPr>
            <a:grpSpLocks/>
          </p:cNvGrpSpPr>
          <p:nvPr/>
        </p:nvGrpSpPr>
        <p:grpSpPr bwMode="auto">
          <a:xfrm>
            <a:off x="6948488" y="836613"/>
            <a:ext cx="2014537" cy="1158875"/>
            <a:chOff x="4377" y="527"/>
            <a:chExt cx="1269" cy="730"/>
          </a:xfrm>
        </p:grpSpPr>
        <p:pic>
          <p:nvPicPr>
            <p:cNvPr id="5136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527"/>
              <a:ext cx="1224" cy="2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137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935"/>
              <a:ext cx="1224" cy="3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156" name="Group 36"/>
          <p:cNvGrpSpPr>
            <a:grpSpLocks/>
          </p:cNvGrpSpPr>
          <p:nvPr/>
        </p:nvGrpSpPr>
        <p:grpSpPr bwMode="auto">
          <a:xfrm>
            <a:off x="539750" y="2420938"/>
            <a:ext cx="3630613" cy="749300"/>
            <a:chOff x="340" y="1525"/>
            <a:chExt cx="2287" cy="472"/>
          </a:xfrm>
        </p:grpSpPr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525"/>
              <a:ext cx="1042" cy="4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147" name="AutoShape 27"/>
            <p:cNvSpPr>
              <a:spLocks noChangeArrowheads="1"/>
            </p:cNvSpPr>
            <p:nvPr/>
          </p:nvSpPr>
          <p:spPr bwMode="auto">
            <a:xfrm rot="333690">
              <a:off x="1383" y="1706"/>
              <a:ext cx="1244" cy="145"/>
            </a:xfrm>
            <a:prstGeom prst="rightArrow">
              <a:avLst>
                <a:gd name="adj1" fmla="val 50000"/>
                <a:gd name="adj2" fmla="val 214483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49" name="Group 29"/>
          <p:cNvGrpSpPr>
            <a:grpSpLocks/>
          </p:cNvGrpSpPr>
          <p:nvPr/>
        </p:nvGrpSpPr>
        <p:grpSpPr bwMode="auto">
          <a:xfrm>
            <a:off x="250825" y="3357563"/>
            <a:ext cx="3386138" cy="871537"/>
            <a:chOff x="158" y="2115"/>
            <a:chExt cx="2133" cy="549"/>
          </a:xfrm>
        </p:grpSpPr>
        <p:sp>
          <p:nvSpPr>
            <p:cNvPr id="5148" name="AutoShape 28"/>
            <p:cNvSpPr>
              <a:spLocks noChangeArrowheads="1"/>
            </p:cNvSpPr>
            <p:nvPr/>
          </p:nvSpPr>
          <p:spPr bwMode="auto">
            <a:xfrm rot="-1128888">
              <a:off x="1247" y="2115"/>
              <a:ext cx="1044" cy="183"/>
            </a:xfrm>
            <a:prstGeom prst="rightArrow">
              <a:avLst>
                <a:gd name="adj1" fmla="val 50000"/>
                <a:gd name="adj2" fmla="val 142623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29" name="Picture 9" descr="200px-Facebook_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205"/>
              <a:ext cx="1224" cy="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51" name="Group 31"/>
          <p:cNvGrpSpPr>
            <a:grpSpLocks/>
          </p:cNvGrpSpPr>
          <p:nvPr/>
        </p:nvGrpSpPr>
        <p:grpSpPr bwMode="auto">
          <a:xfrm>
            <a:off x="250825" y="1412875"/>
            <a:ext cx="3182938" cy="701675"/>
            <a:chOff x="158" y="890"/>
            <a:chExt cx="2005" cy="442"/>
          </a:xfrm>
        </p:grpSpPr>
        <p:sp>
          <p:nvSpPr>
            <p:cNvPr id="5150" name="AutoShape 30"/>
            <p:cNvSpPr>
              <a:spLocks noChangeArrowheads="1"/>
            </p:cNvSpPr>
            <p:nvPr/>
          </p:nvSpPr>
          <p:spPr bwMode="auto">
            <a:xfrm rot="501937">
              <a:off x="1256" y="1117"/>
              <a:ext cx="907" cy="156"/>
            </a:xfrm>
            <a:prstGeom prst="rightArrow">
              <a:avLst>
                <a:gd name="adj1" fmla="val 50000"/>
                <a:gd name="adj2" fmla="val 145353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890"/>
              <a:ext cx="122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159" name="Group 39"/>
          <p:cNvGrpSpPr>
            <a:grpSpLocks/>
          </p:cNvGrpSpPr>
          <p:nvPr/>
        </p:nvGrpSpPr>
        <p:grpSpPr bwMode="auto">
          <a:xfrm>
            <a:off x="5940425" y="2997200"/>
            <a:ext cx="2951163" cy="755650"/>
            <a:chOff x="3742" y="1888"/>
            <a:chExt cx="1859" cy="476"/>
          </a:xfrm>
        </p:grpSpPr>
        <p:sp>
          <p:nvSpPr>
            <p:cNvPr id="5152" name="AutoShape 32"/>
            <p:cNvSpPr>
              <a:spLocks noChangeArrowheads="1"/>
            </p:cNvSpPr>
            <p:nvPr/>
          </p:nvSpPr>
          <p:spPr bwMode="auto">
            <a:xfrm rot="9879750">
              <a:off x="3742" y="2115"/>
              <a:ext cx="1244" cy="145"/>
            </a:xfrm>
            <a:prstGeom prst="rightArrow">
              <a:avLst>
                <a:gd name="adj1" fmla="val 50000"/>
                <a:gd name="adj2" fmla="val 214483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1888"/>
              <a:ext cx="1224" cy="4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160" name="Group 40"/>
          <p:cNvGrpSpPr>
            <a:grpSpLocks/>
          </p:cNvGrpSpPr>
          <p:nvPr/>
        </p:nvGrpSpPr>
        <p:grpSpPr bwMode="auto">
          <a:xfrm>
            <a:off x="6302375" y="4508500"/>
            <a:ext cx="2744788" cy="890588"/>
            <a:chOff x="3970" y="2840"/>
            <a:chExt cx="1729" cy="561"/>
          </a:xfrm>
        </p:grpSpPr>
        <p:sp>
          <p:nvSpPr>
            <p:cNvPr id="5158" name="AutoShape 38"/>
            <p:cNvSpPr>
              <a:spLocks noChangeArrowheads="1"/>
            </p:cNvSpPr>
            <p:nvPr/>
          </p:nvSpPr>
          <p:spPr bwMode="auto">
            <a:xfrm rot="8544809">
              <a:off x="3970" y="3253"/>
              <a:ext cx="771" cy="148"/>
            </a:xfrm>
            <a:prstGeom prst="rightArrow">
              <a:avLst>
                <a:gd name="adj1" fmla="val 50000"/>
                <a:gd name="adj2" fmla="val 130236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57" name="Picture 3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" y="2840"/>
              <a:ext cx="1224" cy="3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577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755"/>
            <a:ext cx="9144000" cy="562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61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 smtClean="0"/>
              <a:t>Okruženja za e-učenje: Second Life</a:t>
            </a:r>
            <a:endParaRPr lang="x-none" dirty="0"/>
          </a:p>
        </p:txBody>
      </p:sp>
      <p:pic>
        <p:nvPicPr>
          <p:cNvPr id="6146" name="Picture 2" descr="http://farm1.static.flickr.com/209/468512050_d21d548e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5075"/>
            <a:ext cx="7887272" cy="52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 smtClean="0"/>
              <a:t>Mogu biti u različitim oblicima:</a:t>
            </a:r>
          </a:p>
          <a:p>
            <a:pPr lvl="1"/>
            <a:r>
              <a:rPr lang="x-none" dirty="0" smtClean="0"/>
              <a:t>Klasičan tekst</a:t>
            </a:r>
          </a:p>
          <a:p>
            <a:pPr lvl="1"/>
            <a:r>
              <a:rPr lang="x-none" dirty="0" smtClean="0"/>
              <a:t>HTML</a:t>
            </a:r>
          </a:p>
          <a:p>
            <a:pPr lvl="1"/>
            <a:r>
              <a:rPr lang="x-none" dirty="0" smtClean="0"/>
              <a:t>Video</a:t>
            </a:r>
          </a:p>
          <a:p>
            <a:pPr lvl="1"/>
            <a:r>
              <a:rPr lang="x-none" dirty="0" smtClean="0"/>
              <a:t>Zvuk (podcast)</a:t>
            </a:r>
          </a:p>
          <a:p>
            <a:pPr lvl="1"/>
            <a:r>
              <a:rPr lang="x-none" dirty="0" smtClean="0"/>
              <a:t>Multimedijalna lekcija..</a:t>
            </a:r>
          </a:p>
          <a:p>
            <a:r>
              <a:rPr lang="x-none" dirty="0" smtClean="0"/>
              <a:t>Potrebno je prilagoditi tradicionalne sadržaje i kreirati nove!</a:t>
            </a:r>
          </a:p>
          <a:p>
            <a:r>
              <a:rPr lang="x-none" dirty="0" smtClean="0"/>
              <a:t>Postoji niz standardnih formata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Sadržaji za e-učenje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4948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Možete</a:t>
            </a:r>
            <a:endParaRPr lang="en-US" dirty="0" smtClean="0"/>
          </a:p>
          <a:p>
            <a:pPr lvl="1"/>
            <a:r>
              <a:rPr lang="en-US" dirty="0" err="1" smtClean="0"/>
              <a:t>Kreirati</a:t>
            </a:r>
            <a:r>
              <a:rPr lang="en-US" dirty="0" smtClean="0"/>
              <a:t>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materijale</a:t>
            </a:r>
            <a:r>
              <a:rPr lang="en-US" dirty="0" smtClean="0"/>
              <a:t> – </a:t>
            </a:r>
            <a:r>
              <a:rPr lang="en-US" dirty="0" err="1" smtClean="0"/>
              <a:t>onlajn</a:t>
            </a:r>
            <a:r>
              <a:rPr lang="en-US" dirty="0" smtClean="0"/>
              <a:t>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putem</a:t>
            </a:r>
            <a:r>
              <a:rPr lang="en-US" dirty="0" smtClean="0"/>
              <a:t> </a:t>
            </a:r>
            <a:r>
              <a:rPr lang="en-US" dirty="0" err="1" smtClean="0"/>
              <a:t>instaliranih</a:t>
            </a:r>
            <a:r>
              <a:rPr lang="en-US" dirty="0" smtClean="0"/>
              <a:t> </a:t>
            </a:r>
            <a:r>
              <a:rPr lang="en-US" dirty="0" err="1" smtClean="0"/>
              <a:t>softvera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svom</a:t>
            </a:r>
            <a:r>
              <a:rPr lang="en-US" dirty="0" smtClean="0"/>
              <a:t> </a:t>
            </a:r>
            <a:r>
              <a:rPr lang="en-US" dirty="0" err="1" smtClean="0"/>
              <a:t>računaru</a:t>
            </a:r>
            <a:endParaRPr lang="en-US" dirty="0" smtClean="0"/>
          </a:p>
          <a:p>
            <a:pPr lvl="1"/>
            <a:r>
              <a:rPr lang="en-US" dirty="0" err="1" smtClean="0"/>
              <a:t>Prevesti</a:t>
            </a:r>
            <a:r>
              <a:rPr lang="en-US" dirty="0" smtClean="0"/>
              <a:t> </a:t>
            </a:r>
            <a:r>
              <a:rPr lang="en-US" dirty="0" err="1" smtClean="0"/>
              <a:t>postojeće</a:t>
            </a:r>
            <a:r>
              <a:rPr lang="en-US" dirty="0" smtClean="0"/>
              <a:t> u </a:t>
            </a:r>
            <a:r>
              <a:rPr lang="en-US" dirty="0" err="1" smtClean="0"/>
              <a:t>oblik</a:t>
            </a:r>
            <a:r>
              <a:rPr lang="en-US" dirty="0" smtClean="0"/>
              <a:t> </a:t>
            </a:r>
            <a:r>
              <a:rPr lang="en-US" dirty="0" err="1" smtClean="0"/>
              <a:t>pogodan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e-</a:t>
            </a:r>
            <a:r>
              <a:rPr lang="en-US" dirty="0" err="1" smtClean="0"/>
              <a:t>učenje</a:t>
            </a:r>
            <a:endParaRPr lang="en-US" dirty="0" smtClean="0"/>
          </a:p>
          <a:p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imate</a:t>
            </a:r>
            <a:r>
              <a:rPr lang="en-US" dirty="0" smtClean="0"/>
              <a:t> </a:t>
            </a:r>
            <a:r>
              <a:rPr lang="en-US" dirty="0" err="1" smtClean="0"/>
              <a:t>gotove</a:t>
            </a:r>
            <a:r>
              <a:rPr lang="en-US" dirty="0" smtClean="0"/>
              <a:t> </a:t>
            </a:r>
            <a:r>
              <a:rPr lang="en-US" dirty="0" err="1" smtClean="0"/>
              <a:t>Powerpoint</a:t>
            </a:r>
            <a:r>
              <a:rPr lang="en-US" dirty="0" smtClean="0"/>
              <a:t> </a:t>
            </a:r>
            <a:r>
              <a:rPr lang="en-US" dirty="0" err="1" smtClean="0"/>
              <a:t>prezentacije</a:t>
            </a:r>
            <a:r>
              <a:rPr lang="en-US" dirty="0" smtClean="0"/>
              <a:t>, </a:t>
            </a:r>
            <a:r>
              <a:rPr lang="en-US" dirty="0" err="1" smtClean="0"/>
              <a:t>možete</a:t>
            </a:r>
            <a:r>
              <a:rPr lang="en-US" dirty="0" smtClean="0"/>
              <a:t> </a:t>
            </a:r>
            <a:r>
              <a:rPr lang="en-US" dirty="0" err="1" smtClean="0"/>
              <a:t>ih</a:t>
            </a:r>
            <a:r>
              <a:rPr lang="en-US" dirty="0" smtClean="0"/>
              <a:t> </a:t>
            </a:r>
            <a:r>
              <a:rPr lang="en-US" dirty="0" err="1" smtClean="0"/>
              <a:t>jednostavno</a:t>
            </a:r>
            <a:r>
              <a:rPr lang="en-US" dirty="0" smtClean="0"/>
              <a:t> </a:t>
            </a:r>
            <a:r>
              <a:rPr lang="en-US" dirty="0" err="1" smtClean="0"/>
              <a:t>prevesti</a:t>
            </a:r>
            <a:r>
              <a:rPr lang="en-US" dirty="0" smtClean="0"/>
              <a:t> u </a:t>
            </a:r>
            <a:r>
              <a:rPr lang="en-US" dirty="0" err="1" smtClean="0"/>
              <a:t>oblik</a:t>
            </a:r>
            <a:r>
              <a:rPr lang="en-US" dirty="0" smtClean="0"/>
              <a:t> </a:t>
            </a:r>
            <a:r>
              <a:rPr lang="en-US" dirty="0" err="1" smtClean="0"/>
              <a:t>pogodan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Web </a:t>
            </a:r>
          </a:p>
          <a:p>
            <a:r>
              <a:rPr lang="en-US" dirty="0" smtClean="0"/>
              <a:t>U </a:t>
            </a:r>
            <a:r>
              <a:rPr lang="en-US" dirty="0" err="1" smtClean="0"/>
              <a:t>samom</a:t>
            </a:r>
            <a:r>
              <a:rPr lang="en-US" dirty="0" smtClean="0"/>
              <a:t> </a:t>
            </a:r>
            <a:r>
              <a:rPr lang="en-US" dirty="0" err="1" smtClean="0"/>
              <a:t>sistemu</a:t>
            </a:r>
            <a:r>
              <a:rPr lang="en-US" dirty="0" smtClean="0"/>
              <a:t> </a:t>
            </a:r>
            <a:r>
              <a:rPr lang="en-US" dirty="0" err="1" smtClean="0"/>
              <a:t>postoje</a:t>
            </a:r>
            <a:r>
              <a:rPr lang="en-US" dirty="0" smtClean="0"/>
              <a:t> </a:t>
            </a:r>
            <a:r>
              <a:rPr lang="en-US" dirty="0" err="1" smtClean="0"/>
              <a:t>alati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kreiranje</a:t>
            </a:r>
            <a:r>
              <a:rPr lang="en-US" dirty="0" smtClean="0"/>
              <a:t> </a:t>
            </a:r>
            <a:r>
              <a:rPr lang="en-US" dirty="0" err="1" smtClean="0"/>
              <a:t>sadržaja</a:t>
            </a:r>
            <a:r>
              <a:rPr lang="en-US" dirty="0" smtClean="0"/>
              <a:t>: </a:t>
            </a:r>
            <a:r>
              <a:rPr lang="en-US" dirty="0" err="1" smtClean="0"/>
              <a:t>lekcija</a:t>
            </a:r>
            <a:r>
              <a:rPr lang="en-US" dirty="0" smtClean="0"/>
              <a:t>, </a:t>
            </a:r>
            <a:r>
              <a:rPr lang="en-US" dirty="0" err="1" smtClean="0"/>
              <a:t>testova</a:t>
            </a:r>
            <a:r>
              <a:rPr lang="en-US" dirty="0"/>
              <a:t> </a:t>
            </a:r>
            <a:r>
              <a:rPr lang="en-US" dirty="0" err="1" smtClean="0"/>
              <a:t>itd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Kako</a:t>
            </a:r>
            <a:r>
              <a:rPr lang="en-US" dirty="0" smtClean="0"/>
              <a:t> </a:t>
            </a:r>
            <a:r>
              <a:rPr lang="en-US" dirty="0" err="1" smtClean="0"/>
              <a:t>kreirati</a:t>
            </a:r>
            <a:r>
              <a:rPr lang="en-US" dirty="0" smtClean="0"/>
              <a:t> </a:t>
            </a:r>
            <a:r>
              <a:rPr lang="en-US" dirty="0" err="1" smtClean="0"/>
              <a:t>materijale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1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000"/>
              </a:spcBef>
            </a:pPr>
            <a:r>
              <a:rPr lang="en-US" b="1" dirty="0" smtClean="0"/>
              <a:t>Tempus JEP </a:t>
            </a:r>
            <a:r>
              <a:rPr lang="en-US" b="1" dirty="0"/>
              <a:t>- 41016 - 2006 M.Sc. Curriculum in E-</a:t>
            </a:r>
            <a:r>
              <a:rPr lang="en-US" b="1" dirty="0" smtClean="0"/>
              <a:t>Learning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Tempus – </a:t>
            </a:r>
            <a:r>
              <a:rPr lang="en-US" dirty="0" err="1" smtClean="0"/>
              <a:t>Sigmus</a:t>
            </a:r>
            <a:r>
              <a:rPr lang="en-US" dirty="0" smtClean="0"/>
              <a:t>: “Strengthening </a:t>
            </a:r>
            <a:r>
              <a:rPr lang="en-US" dirty="0"/>
              <a:t>Student Role in Governance and Management at the Universities of Serbia in line with the Bologna </a:t>
            </a:r>
            <a:r>
              <a:rPr lang="en-US" dirty="0" smtClean="0"/>
              <a:t>Process”</a:t>
            </a:r>
          </a:p>
          <a:p>
            <a:pPr>
              <a:spcBef>
                <a:spcPts val="1000"/>
              </a:spcBef>
            </a:pPr>
            <a:r>
              <a:rPr lang="en-US" dirty="0"/>
              <a:t>WUS MSDP project "</a:t>
            </a:r>
            <a:r>
              <a:rPr lang="en-US" b="1" dirty="0"/>
              <a:t>MSc in eLearning: e- moderating Module</a:t>
            </a:r>
            <a:r>
              <a:rPr lang="en-US" dirty="0"/>
              <a:t>", 2010 – 2011</a:t>
            </a:r>
            <a:r>
              <a:rPr lang="en-US" dirty="0" smtClean="0"/>
              <a:t>.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Tempus </a:t>
            </a:r>
            <a:r>
              <a:rPr lang="en-US" dirty="0" err="1" smtClean="0"/>
              <a:t>DL@Web</a:t>
            </a:r>
            <a:r>
              <a:rPr lang="en-US" dirty="0" smtClean="0"/>
              <a:t> - </a:t>
            </a:r>
            <a:r>
              <a:rPr lang="en-US" dirty="0"/>
              <a:t>Enhancing the quality of distance </a:t>
            </a:r>
            <a:r>
              <a:rPr lang="en-US" dirty="0" smtClean="0"/>
              <a:t>learning at </a:t>
            </a:r>
            <a:r>
              <a:rPr lang="en-US" dirty="0"/>
              <a:t>Western Balkan higher education </a:t>
            </a:r>
            <a:r>
              <a:rPr lang="en-US" dirty="0" smtClean="0"/>
              <a:t>institutions 2010-2013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INTELIS </a:t>
            </a:r>
            <a:r>
              <a:rPr lang="en-US" dirty="0"/>
              <a:t>- </a:t>
            </a:r>
            <a:r>
              <a:rPr lang="en-US" dirty="0" err="1"/>
              <a:t>Infrastruktura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elektronski</a:t>
            </a:r>
            <a:r>
              <a:rPr lang="en-US" dirty="0"/>
              <a:t> </a:t>
            </a:r>
            <a:r>
              <a:rPr lang="en-US" dirty="0" err="1"/>
              <a:t>podržano</a:t>
            </a:r>
            <a:r>
              <a:rPr lang="en-US" dirty="0"/>
              <a:t> </a:t>
            </a:r>
            <a:r>
              <a:rPr lang="en-US" dirty="0" err="1"/>
              <a:t>učenje</a:t>
            </a:r>
            <a:r>
              <a:rPr lang="en-US" dirty="0"/>
              <a:t> u </a:t>
            </a:r>
            <a:r>
              <a:rPr lang="en-US" dirty="0" err="1"/>
              <a:t>Srbiji</a:t>
            </a:r>
            <a:r>
              <a:rPr lang="en-US" dirty="0"/>
              <a:t>, </a:t>
            </a:r>
            <a:r>
              <a:rPr lang="en-US" dirty="0" err="1"/>
              <a:t>naučno-istraživački</a:t>
            </a:r>
            <a:r>
              <a:rPr lang="en-US" dirty="0"/>
              <a:t> </a:t>
            </a:r>
            <a:r>
              <a:rPr lang="en-US" dirty="0" err="1" smtClean="0"/>
              <a:t>projekat</a:t>
            </a:r>
            <a:r>
              <a:rPr lang="en-US" dirty="0" smtClean="0"/>
              <a:t> </a:t>
            </a:r>
            <a:r>
              <a:rPr lang="en-US" dirty="0" err="1" smtClean="0"/>
              <a:t>Ministarstva</a:t>
            </a:r>
            <a:r>
              <a:rPr lang="en-US" dirty="0" smtClean="0"/>
              <a:t> </a:t>
            </a:r>
            <a:r>
              <a:rPr lang="en-US" dirty="0" err="1" smtClean="0"/>
              <a:t>prosvete</a:t>
            </a:r>
            <a:r>
              <a:rPr lang="en-US" dirty="0" smtClean="0"/>
              <a:t>, </a:t>
            </a:r>
            <a:r>
              <a:rPr lang="en-US" dirty="0" err="1" smtClean="0"/>
              <a:t>nauke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the. </a:t>
            </a:r>
            <a:r>
              <a:rPr lang="en-US" dirty="0" err="1" smtClean="0"/>
              <a:t>razvoja</a:t>
            </a:r>
            <a:r>
              <a:rPr lang="en-US" dirty="0" smtClean="0"/>
              <a:t> </a:t>
            </a:r>
            <a:r>
              <a:rPr lang="en-US" dirty="0"/>
              <a:t>III47003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Projekti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6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ecvconsulting.com/images/scorm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0132"/>
            <a:ext cx="2000250" cy="22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lnSpcReduction="10000"/>
          </a:bodyPr>
          <a:lstStyle/>
          <a:p>
            <a:r>
              <a:rPr lang="x-none" dirty="0" smtClean="0"/>
              <a:t>Standardi omogućavaju prenos sadržaja sa </a:t>
            </a:r>
            <a:r>
              <a:rPr lang="x-none" dirty="0"/>
              <a:t>jednog </a:t>
            </a:r>
            <a:r>
              <a:rPr lang="x-none" dirty="0" smtClean="0"/>
              <a:t>sistema na drugi</a:t>
            </a:r>
          </a:p>
          <a:p>
            <a:r>
              <a:rPr lang="x-none" dirty="0" smtClean="0"/>
              <a:t>Standardni sadržaji mogu se koristiti iz udaljenih repozitorijuma</a:t>
            </a:r>
          </a:p>
          <a:p>
            <a:r>
              <a:rPr lang="x-none" dirty="0" smtClean="0"/>
              <a:t>Standardi definišu tip sadržaja, ali i način korišćenja</a:t>
            </a:r>
          </a:p>
          <a:p>
            <a:r>
              <a:rPr lang="x-none" dirty="0" smtClean="0"/>
              <a:t>Standardizovani sadržaji kreiraju se u samom LMS-u ili u posebnim alatima</a:t>
            </a:r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Standardi</a:t>
            </a:r>
            <a:endParaRPr lang="x-none" dirty="0"/>
          </a:p>
        </p:txBody>
      </p:sp>
      <p:pic>
        <p:nvPicPr>
          <p:cNvPr id="4098" name="Picture 2" descr="http://www.learningmate.com/wp-content/uploads/2012/07/IMS-300x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86400"/>
            <a:ext cx="28575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6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Nije svako e-učenje kvalitetno</a:t>
            </a:r>
          </a:p>
          <a:p>
            <a:r>
              <a:rPr lang="x-none" dirty="0" smtClean="0"/>
              <a:t>Postoje brojne šeme kvaliteta, takođe i sertifikati na nivou</a:t>
            </a:r>
          </a:p>
          <a:p>
            <a:pPr lvl="1"/>
            <a:r>
              <a:rPr lang="x-none" dirty="0" smtClean="0"/>
              <a:t>Institucije</a:t>
            </a:r>
          </a:p>
          <a:p>
            <a:pPr lvl="1"/>
            <a:r>
              <a:rPr lang="x-none" dirty="0" smtClean="0"/>
              <a:t>Studijskog programa</a:t>
            </a:r>
          </a:p>
          <a:p>
            <a:pPr lvl="1"/>
            <a:r>
              <a:rPr lang="x-none" dirty="0" smtClean="0"/>
              <a:t>Jedinice e-učenja (courseware)</a:t>
            </a:r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Kvalitet i e-učenje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557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344583"/>
              </p:ext>
            </p:extLst>
          </p:nvPr>
        </p:nvGraphicFramePr>
        <p:xfrm>
          <a:off x="228600" y="990597"/>
          <a:ext cx="8763000" cy="5410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7303"/>
                <a:gridCol w="1372560"/>
                <a:gridCol w="2853804"/>
                <a:gridCol w="1586421"/>
                <a:gridCol w="1582912"/>
              </a:tblGrid>
              <a:tr h="527645"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 smtClean="0">
                          <a:effectLst/>
                          <a:latin typeface="+mn-lt"/>
                          <a:cs typeface="Arial" pitchFamily="34" charset="0"/>
                        </a:rPr>
                        <a:t>Label name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 smtClean="0">
                          <a:effectLst/>
                          <a:latin typeface="+mn-lt"/>
                          <a:cs typeface="Arial" pitchFamily="34" charset="0"/>
                        </a:rPr>
                        <a:t>Level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 smtClean="0">
                          <a:effectLst/>
                          <a:latin typeface="+mn-lt"/>
                          <a:cs typeface="Arial" pitchFamily="34" charset="0"/>
                        </a:rPr>
                        <a:t>Review process 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 smtClean="0">
                          <a:effectLst/>
                          <a:latin typeface="+mn-lt"/>
                          <a:cs typeface="Arial" pitchFamily="34" charset="0"/>
                        </a:rPr>
                        <a:t>Type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 smtClean="0">
                          <a:effectLst/>
                          <a:latin typeface="+mn-lt"/>
                          <a:cs typeface="Arial" pitchFamily="34" charset="0"/>
                        </a:rPr>
                        <a:t>Reviewers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27645"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itchFamily="34" charset="0"/>
                        </a:rPr>
                        <a:t>UNIQUe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cs typeface="Arial" pitchFamily="34" charset="0"/>
                        </a:rPr>
                        <a:t>Universities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 smtClean="0">
                          <a:effectLst/>
                          <a:latin typeface="+mn-lt"/>
                          <a:cs typeface="Arial" pitchFamily="34" charset="0"/>
                        </a:rPr>
                        <a:t>Publicly documented</a:t>
                      </a:r>
                      <a:r>
                        <a:rPr lang="x-none" sz="1600" smtClean="0">
                          <a:effectLst/>
                          <a:latin typeface="+mn-lt"/>
                          <a:cs typeface="Arial" pitchFamily="34" charset="0"/>
                        </a:rPr>
                        <a:t>, on site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Quality mark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Internal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27645"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 smtClean="0">
                          <a:effectLst/>
                          <a:latin typeface="+mn-lt"/>
                          <a:cs typeface="Arial" pitchFamily="34" charset="0"/>
                        </a:rPr>
                        <a:t>E-xcellence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U</a:t>
                      </a: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niversity program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Publicly documented; on-line and on-site (optionally)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Benchmark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Internal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99874"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ECBCheck 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U</a:t>
                      </a: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niversity program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Documents and accompanying  web-site are in construction phase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Quality Mark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Internal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99874"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SEVAQ+ 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Universities, Vocational studies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Supporting d</a:t>
                      </a: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ocuments and web-site are </a:t>
                      </a: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are </a:t>
                      </a:r>
                      <a:r>
                        <a:rPr lang="en-US" sz="1600" dirty="0" smtClean="0">
                          <a:effectLst/>
                          <a:latin typeface="+mn-lt"/>
                          <a:cs typeface="Arial" pitchFamily="34" charset="0"/>
                        </a:rPr>
                        <a:t>available</a:t>
                      </a:r>
                      <a:r>
                        <a:rPr lang="x-none" sz="1600" dirty="0" smtClean="0">
                          <a:effectLst/>
                          <a:latin typeface="+mn-lt"/>
                          <a:cs typeface="Arial" pitchFamily="34" charset="0"/>
                        </a:rPr>
                        <a:t>; on-line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itchFamily="34" charset="0"/>
                        </a:rPr>
                        <a:t>Self-evaluation tool</a:t>
                      </a:r>
                      <a:endParaRPr lang="en-US" sz="160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Stakeholders (teachers, students, ...)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99874"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 smtClean="0">
                          <a:effectLst/>
                          <a:latin typeface="+mn-lt"/>
                          <a:cs typeface="Arial" pitchFamily="34" charset="0"/>
                        </a:rPr>
                        <a:t>Procert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C</a:t>
                      </a: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ourseware for IT specialists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Documents are not publicly available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Benchmark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N/A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27645"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epprobate 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G</a:t>
                      </a: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eneral courseware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Quality grid is public; review conducted on-line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Quality Mark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auto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k-MK" sz="1600" dirty="0">
                          <a:effectLst/>
                          <a:latin typeface="+mn-lt"/>
                          <a:cs typeface="Arial" pitchFamily="34" charset="0"/>
                        </a:rPr>
                        <a:t>Internal and external</a:t>
                      </a:r>
                      <a:endParaRPr lang="en-US" sz="1600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03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E-Učenje: U ciframa (1)</a:t>
            </a:r>
            <a:endParaRPr lang="x-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10" y="1417638"/>
            <a:ext cx="8382000" cy="44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E-Učenje: U ciframa (2)</a:t>
            </a:r>
            <a:endParaRPr lang="x-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34" y="2133600"/>
            <a:ext cx="8458200" cy="268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hr-HR" dirty="0" smtClean="0"/>
              <a:t>Novi </a:t>
            </a:r>
            <a:r>
              <a:rPr lang="hr-HR" dirty="0" err="1" smtClean="0"/>
              <a:t>sajt</a:t>
            </a:r>
            <a:r>
              <a:rPr lang="hr-HR" dirty="0" smtClean="0"/>
              <a:t> </a:t>
            </a:r>
            <a:r>
              <a:rPr lang="hr-HR" dirty="0" err="1" smtClean="0"/>
              <a:t>eucenje.ftn.kg.ac.rs</a:t>
            </a:r>
            <a:endParaRPr lang="hr-HR" dirty="0" smtClean="0"/>
          </a:p>
          <a:p>
            <a:pPr>
              <a:spcBef>
                <a:spcPts val="600"/>
              </a:spcBef>
            </a:pPr>
            <a:r>
              <a:rPr lang="x-none" dirty="0" smtClean="0"/>
              <a:t>E-Lab Moodle1: za master kurseve</a:t>
            </a:r>
          </a:p>
          <a:p>
            <a:pPr>
              <a:spcBef>
                <a:spcPts val="600"/>
              </a:spcBef>
            </a:pPr>
            <a:r>
              <a:rPr lang="x-none" dirty="0" smtClean="0"/>
              <a:t>E-Lab Moodle2: za kurseve u okviru projekata</a:t>
            </a:r>
          </a:p>
          <a:p>
            <a:pPr marL="109728" indent="0">
              <a:spcBef>
                <a:spcPts val="600"/>
              </a:spcBef>
              <a:buNone/>
            </a:pPr>
            <a:r>
              <a:rPr lang="x-none" dirty="0" smtClean="0"/>
              <a:t>(NereLa, DL@Web...)</a:t>
            </a:r>
          </a:p>
          <a:p>
            <a:pPr>
              <a:spcBef>
                <a:spcPts val="600"/>
              </a:spcBef>
            </a:pPr>
            <a:r>
              <a:rPr lang="x-none" dirty="0" smtClean="0"/>
              <a:t>CS Lab</a:t>
            </a:r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Ostali Moodle sistemi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8524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 smtClean="0"/>
              <a:t>Otvoren onlajn kurs za e-tutore</a:t>
            </a:r>
            <a:endParaRPr lang="x-non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5" y="1170709"/>
            <a:ext cx="9046485" cy="416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4169685" cy="66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4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Evropski</a:t>
            </a:r>
            <a:r>
              <a:rPr lang="en-US" dirty="0" smtClean="0"/>
              <a:t> </a:t>
            </a:r>
            <a:r>
              <a:rPr lang="en-US" dirty="0" err="1" smtClean="0"/>
              <a:t>univerzitet</a:t>
            </a:r>
            <a:r>
              <a:rPr lang="en-US" dirty="0" smtClean="0"/>
              <a:t> </a:t>
            </a:r>
            <a:r>
              <a:rPr lang="en-US" dirty="0" err="1" smtClean="0"/>
              <a:t>pripada</a:t>
            </a:r>
            <a:r>
              <a:rPr lang="en-US" dirty="0" smtClean="0"/>
              <a:t> </a:t>
            </a:r>
            <a:r>
              <a:rPr lang="en-US" dirty="0" err="1" smtClean="0"/>
              <a:t>uniji</a:t>
            </a:r>
            <a:r>
              <a:rPr lang="en-US" dirty="0" smtClean="0"/>
              <a:t> </a:t>
            </a:r>
            <a:r>
              <a:rPr lang="en-US" dirty="0" err="1" smtClean="0"/>
              <a:t>univerziteta</a:t>
            </a:r>
            <a:r>
              <a:rPr lang="en-US" dirty="0" smtClean="0"/>
              <a:t> Laureate</a:t>
            </a:r>
          </a:p>
          <a:p>
            <a:r>
              <a:rPr lang="en-US" dirty="0" err="1" smtClean="0"/>
              <a:t>Sastoji</a:t>
            </a:r>
            <a:r>
              <a:rPr lang="en-US" dirty="0" smtClean="0"/>
              <a:t> se </a:t>
            </a:r>
            <a:r>
              <a:rPr lang="en-US" dirty="0" err="1" smtClean="0"/>
              <a:t>iz</a:t>
            </a:r>
            <a:r>
              <a:rPr lang="en-US" dirty="0" smtClean="0"/>
              <a:t> 6 </a:t>
            </a:r>
            <a:r>
              <a:rPr lang="en-US" dirty="0" err="1" smtClean="0"/>
              <a:t>fakulteta</a:t>
            </a:r>
            <a:r>
              <a:rPr lang="en-US" dirty="0" smtClean="0"/>
              <a:t> (“schools”)</a:t>
            </a:r>
          </a:p>
          <a:p>
            <a:r>
              <a:rPr lang="en-US" dirty="0" smtClean="0"/>
              <a:t>Partner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projektu</a:t>
            </a:r>
            <a:r>
              <a:rPr lang="en-US" dirty="0" smtClean="0"/>
              <a:t> </a:t>
            </a:r>
            <a:r>
              <a:rPr lang="en-US" dirty="0" err="1" smtClean="0"/>
              <a:t>NeReLa</a:t>
            </a:r>
            <a:endParaRPr lang="en-US" dirty="0" smtClean="0"/>
          </a:p>
          <a:p>
            <a:r>
              <a:rPr lang="en-US" dirty="0" err="1" smtClean="0"/>
              <a:t>Primenjuje</a:t>
            </a:r>
            <a:r>
              <a:rPr lang="en-US" dirty="0" smtClean="0"/>
              <a:t> </a:t>
            </a:r>
            <a:r>
              <a:rPr lang="en-US" dirty="0" err="1" smtClean="0"/>
              <a:t>potpun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kombinovani</a:t>
            </a:r>
            <a:r>
              <a:rPr lang="en-US" dirty="0" smtClean="0"/>
              <a:t> (blended) </a:t>
            </a:r>
            <a:r>
              <a:rPr lang="en-US" dirty="0" err="1" smtClean="0"/>
              <a:t>režim</a:t>
            </a:r>
            <a:r>
              <a:rPr lang="en-US" dirty="0" smtClean="0"/>
              <a:t> e-</a:t>
            </a:r>
            <a:r>
              <a:rPr lang="en-US" dirty="0" err="1" smtClean="0"/>
              <a:t>učenja</a:t>
            </a:r>
            <a:endParaRPr lang="en-US" dirty="0" smtClean="0"/>
          </a:p>
          <a:p>
            <a:r>
              <a:rPr lang="en-US" dirty="0" err="1" smtClean="0"/>
              <a:t>Koristi</a:t>
            </a:r>
            <a:r>
              <a:rPr lang="en-US" dirty="0" smtClean="0"/>
              <a:t> Moodle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BlackBoard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Primer e-</a:t>
            </a:r>
            <a:r>
              <a:rPr lang="en-US" dirty="0" err="1" smtClean="0"/>
              <a:t>učenja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visokoškolskoj</a:t>
            </a:r>
            <a:r>
              <a:rPr lang="en-US" dirty="0" smtClean="0"/>
              <a:t> </a:t>
            </a:r>
            <a:r>
              <a:rPr lang="en-US" dirty="0" err="1" smtClean="0"/>
              <a:t>instituciji</a:t>
            </a:r>
            <a:r>
              <a:rPr lang="en-US" dirty="0" smtClean="0"/>
              <a:t> – EUC </a:t>
            </a:r>
            <a:r>
              <a:rPr lang="en-US" dirty="0" err="1" smtClean="0"/>
              <a:t>Kipar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5029200"/>
            <a:ext cx="3835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83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 e-</a:t>
            </a:r>
            <a:r>
              <a:rPr lang="en-US" dirty="0" err="1" smtClean="0"/>
              <a:t>učenju</a:t>
            </a:r>
            <a:r>
              <a:rPr lang="en-US" dirty="0" smtClean="0"/>
              <a:t> se brine </a:t>
            </a:r>
            <a:r>
              <a:rPr lang="en-US" dirty="0" err="1" smtClean="0"/>
              <a:t>posebna</a:t>
            </a:r>
            <a:r>
              <a:rPr lang="en-US" dirty="0" smtClean="0"/>
              <a:t> </a:t>
            </a:r>
            <a:r>
              <a:rPr lang="en-US" dirty="0" err="1" smtClean="0"/>
              <a:t>jedinice</a:t>
            </a:r>
            <a:r>
              <a:rPr lang="en-US" dirty="0" smtClean="0"/>
              <a:t>: Distance Education Unit</a:t>
            </a:r>
          </a:p>
          <a:p>
            <a:r>
              <a:rPr lang="en-US" dirty="0" err="1" smtClean="0"/>
              <a:t>Onlajn</a:t>
            </a:r>
            <a:r>
              <a:rPr lang="en-US" dirty="0" smtClean="0"/>
              <a:t> </a:t>
            </a:r>
            <a:r>
              <a:rPr lang="en-US" dirty="0" err="1" smtClean="0"/>
              <a:t>varijantu</a:t>
            </a:r>
            <a:r>
              <a:rPr lang="en-US" dirty="0" smtClean="0"/>
              <a:t> </a:t>
            </a:r>
            <a:r>
              <a:rPr lang="en-US" dirty="0" err="1" smtClean="0"/>
              <a:t>pohađaju</a:t>
            </a:r>
            <a:r>
              <a:rPr lang="en-US" dirty="0" smtClean="0"/>
              <a:t> </a:t>
            </a:r>
            <a:r>
              <a:rPr lang="en-US" dirty="0" err="1" smtClean="0"/>
              <a:t>studenti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11 </a:t>
            </a:r>
            <a:r>
              <a:rPr lang="en-US" dirty="0" err="1" smtClean="0"/>
              <a:t>stranih</a:t>
            </a:r>
            <a:r>
              <a:rPr lang="en-US" dirty="0" smtClean="0"/>
              <a:t> </a:t>
            </a:r>
            <a:r>
              <a:rPr lang="en-US" dirty="0" err="1" smtClean="0"/>
              <a:t>zemalja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SVI </a:t>
            </a:r>
            <a:r>
              <a:rPr lang="en-US" dirty="0" err="1" smtClean="0"/>
              <a:t>kursevi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EUC </a:t>
            </a:r>
            <a:r>
              <a:rPr lang="en-US" dirty="0" err="1" smtClean="0"/>
              <a:t>moraju</a:t>
            </a:r>
            <a:r>
              <a:rPr lang="en-US" dirty="0" smtClean="0"/>
              <a:t> </a:t>
            </a:r>
            <a:r>
              <a:rPr lang="en-US" dirty="0" err="1" smtClean="0"/>
              <a:t>imati</a:t>
            </a:r>
            <a:r>
              <a:rPr lang="en-US" dirty="0" smtClean="0"/>
              <a:t> Moodle-</a:t>
            </a:r>
            <a:r>
              <a:rPr lang="en-US" dirty="0" err="1" smtClean="0"/>
              <a:t>varijantu</a:t>
            </a:r>
            <a:r>
              <a:rPr lang="en-US" dirty="0" smtClean="0"/>
              <a:t>, bar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postavljanje</a:t>
            </a:r>
            <a:r>
              <a:rPr lang="en-US" dirty="0" smtClean="0"/>
              <a:t> </a:t>
            </a:r>
            <a:r>
              <a:rPr lang="en-US" dirty="0" err="1" smtClean="0"/>
              <a:t>materijala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Čisti</a:t>
            </a:r>
            <a:r>
              <a:rPr lang="en-US" smtClean="0"/>
              <a:t>” onlajn</a:t>
            </a:r>
            <a:r>
              <a:rPr lang="en-US" dirty="0" smtClean="0"/>
              <a:t> </a:t>
            </a:r>
            <a:r>
              <a:rPr lang="en-US" dirty="0" err="1" smtClean="0"/>
              <a:t>kursevi</a:t>
            </a:r>
            <a:r>
              <a:rPr lang="en-US" dirty="0" smtClean="0"/>
              <a:t> se </a:t>
            </a:r>
            <a:r>
              <a:rPr lang="en-US" dirty="0" err="1" smtClean="0"/>
              <a:t>održavaju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BlackBoard</a:t>
            </a:r>
            <a:r>
              <a:rPr lang="en-US" dirty="0" smtClean="0"/>
              <a:t> </a:t>
            </a:r>
            <a:r>
              <a:rPr lang="en-US" dirty="0" err="1" smtClean="0"/>
              <a:t>platformi</a:t>
            </a:r>
            <a:endParaRPr lang="en-US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onlajn</a:t>
            </a:r>
            <a:r>
              <a:rPr lang="en-US" dirty="0" smtClean="0"/>
              <a:t> </a:t>
            </a:r>
            <a:r>
              <a:rPr lang="en-US" dirty="0" err="1" smtClean="0"/>
              <a:t>kurs</a:t>
            </a:r>
            <a:r>
              <a:rPr lang="en-US" dirty="0" smtClean="0"/>
              <a:t> </a:t>
            </a:r>
            <a:r>
              <a:rPr lang="en-US" dirty="0" err="1" smtClean="0"/>
              <a:t>prolazi</a:t>
            </a:r>
            <a:r>
              <a:rPr lang="en-US" dirty="0" smtClean="0"/>
              <a:t> </a:t>
            </a:r>
            <a:r>
              <a:rPr lang="en-US" dirty="0" err="1" smtClean="0"/>
              <a:t>kontrolu</a:t>
            </a:r>
            <a:r>
              <a:rPr lang="en-US" dirty="0" smtClean="0"/>
              <a:t> </a:t>
            </a:r>
            <a:r>
              <a:rPr lang="en-US" dirty="0" err="1" smtClean="0"/>
              <a:t>kvaliteta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Primer e-</a:t>
            </a:r>
            <a:r>
              <a:rPr lang="en-US" dirty="0" err="1"/>
              <a:t>učenja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visokoškolskoj</a:t>
            </a:r>
            <a:r>
              <a:rPr lang="en-US" dirty="0"/>
              <a:t> </a:t>
            </a:r>
            <a:r>
              <a:rPr lang="en-US" dirty="0" err="1"/>
              <a:t>instituciji</a:t>
            </a:r>
            <a:r>
              <a:rPr lang="en-US" dirty="0"/>
              <a:t> – EUC </a:t>
            </a:r>
            <a:r>
              <a:rPr lang="en-US" dirty="0" err="1"/>
              <a:t>Kipar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9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Balkanska mreža za obrazovanje na daljinu</a:t>
            </a:r>
          </a:p>
          <a:p>
            <a:r>
              <a:rPr lang="x-none" dirty="0" smtClean="0"/>
              <a:t>Jedan</a:t>
            </a:r>
            <a:r>
              <a:rPr lang="hr-HR" dirty="0" smtClean="0"/>
              <a:t> je</a:t>
            </a:r>
            <a:r>
              <a:rPr lang="x-none" dirty="0" smtClean="0"/>
              <a:t> od rezultata projekta DL@Web</a:t>
            </a:r>
          </a:p>
          <a:p>
            <a:r>
              <a:rPr lang="x-none" dirty="0" smtClean="0"/>
              <a:t>Okuplja partnere projekta, ali i sve zainteresovane pojedince</a:t>
            </a:r>
          </a:p>
          <a:p>
            <a:r>
              <a:rPr lang="x-none" dirty="0" smtClean="0"/>
              <a:t>Osnovna misija: razvoj i promocija e-učenja u regionu</a:t>
            </a:r>
          </a:p>
          <a:p>
            <a:r>
              <a:rPr lang="sr-Latn-CS" dirty="0" smtClean="0"/>
              <a:t>Partner na Erasmus+ projektu Trans2Work</a:t>
            </a:r>
            <a:endParaRPr lang="x-none" dirty="0" smtClean="0"/>
          </a:p>
          <a:p>
            <a:endParaRPr lang="x-none" dirty="0" smtClean="0"/>
          </a:p>
          <a:p>
            <a:endParaRPr lang="x-none" dirty="0" smtClean="0"/>
          </a:p>
          <a:p>
            <a:endParaRPr lang="x-none" dirty="0"/>
          </a:p>
        </p:txBody>
      </p:sp>
      <p:pic>
        <p:nvPicPr>
          <p:cNvPr id="3074" name="Picture 2" descr="http://www.badennet.org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16629"/>
            <a:ext cx="2971800" cy="17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BADEN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857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Onlajn publikacija posvećena modernim tehnologijama u učenju</a:t>
            </a:r>
          </a:p>
          <a:p>
            <a:r>
              <a:rPr lang="x-none" dirty="0" smtClean="0"/>
              <a:t>Već izdato </a:t>
            </a:r>
            <a:r>
              <a:rPr lang="sr-Latn-CS" dirty="0" smtClean="0"/>
              <a:t>10</a:t>
            </a:r>
            <a:r>
              <a:rPr lang="x-none" dirty="0" smtClean="0"/>
              <a:t> brojeva!</a:t>
            </a:r>
          </a:p>
          <a:p>
            <a:r>
              <a:rPr lang="x-none" dirty="0" smtClean="0"/>
              <a:t>Svi brojevi dostupni onlajn na </a:t>
            </a:r>
            <a:br>
              <a:rPr lang="x-none" dirty="0" smtClean="0"/>
            </a:br>
            <a:r>
              <a:rPr lang="x-none" u="sng" dirty="0" smtClean="0">
                <a:solidFill>
                  <a:schemeClr val="tx2"/>
                </a:solidFill>
              </a:rPr>
              <a:t>badennet.org</a:t>
            </a:r>
          </a:p>
          <a:p>
            <a:r>
              <a:rPr lang="x-none" dirty="0" smtClean="0"/>
              <a:t>Prijavite se na mejling listu na sajtu: dobijajte obaveštenja</a:t>
            </a:r>
          </a:p>
          <a:p>
            <a:r>
              <a:rPr lang="x-none" dirty="0" smtClean="0"/>
              <a:t>Budite autori članaka</a:t>
            </a:r>
            <a:endParaRPr lang="x-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BADEN-bilten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9607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C427B1A-6ACF-4491-BEFE-F9C2D66100C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971800"/>
            <a:ext cx="5479307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http://www.finki.ukim.mk/content/dataImages/staff/big/Loshkovska_Suz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1905000" cy="2286000"/>
          </a:xfrm>
          <a:prstGeom prst="rect">
            <a:avLst/>
          </a:prstGeom>
          <a:noFill/>
        </p:spPr>
      </p:pic>
      <p:pic>
        <p:nvPicPr>
          <p:cNvPr id="1030" name="Picture 6" descr="D:\Dropbox\marjan1.jpg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7086600" y="4191000"/>
            <a:ext cx="2057400" cy="235131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364" y="0"/>
            <a:ext cx="5703636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60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5638800" cy="4525963"/>
          </a:xfrm>
        </p:spPr>
        <p:txBody>
          <a:bodyPr>
            <a:normAutofit/>
          </a:bodyPr>
          <a:lstStyle/>
          <a:p>
            <a:r>
              <a:rPr lang="uz-Cyrl-UZ" dirty="0"/>
              <a:t>Florinančić V., Krneta R., Milošević M. (eds.) (2013): </a:t>
            </a:r>
            <a:r>
              <a:rPr lang="uz-Cyrl-UZ" i="1" dirty="0"/>
              <a:t>Priručnik za učenje na daljinu sa primerima iz prakse</a:t>
            </a:r>
            <a:r>
              <a:rPr lang="uz-Cyrl-UZ" dirty="0"/>
              <a:t>, Univerzitet Crne Gore: </a:t>
            </a:r>
            <a:r>
              <a:rPr lang="uz-Cyrl-UZ" dirty="0" smtClean="0"/>
              <a:t>Podgorica</a:t>
            </a:r>
            <a:endParaRPr lang="sr-Latn-CS" dirty="0"/>
          </a:p>
          <a:p>
            <a:r>
              <a:rPr lang="sr-Latn-CS" dirty="0" smtClean="0"/>
              <a:t>Dostupan na: </a:t>
            </a:r>
            <a:r>
              <a:rPr lang="en-US" dirty="0">
                <a:hlinkClick r:id="rId2" invalidUrl="http://www.dlweb.kg.ac.rs/files/TEMPUS DLWEB Prirucnik.pdf"/>
              </a:rPr>
              <a:t>http://www.dlweb.kg.ac.rs/files/TEMPUS%20DLWEB%</a:t>
            </a:r>
            <a:r>
              <a:rPr lang="en-US" dirty="0" smtClean="0">
                <a:hlinkClick r:id="rId3" invalidUrl="http://www.dlweb.kg.ac.rs/files/TEMPUS DLWEB Prirucnik.pdf"/>
              </a:rPr>
              <a:t>20Prirucnik.pdf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Priručnik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učenje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daljinu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676400"/>
            <a:ext cx="281713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1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00710"/>
            <a:ext cx="9067800" cy="60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1196</TotalTime>
  <Words>1053</Words>
  <Application>Microsoft Macintosh PowerPoint</Application>
  <PresentationFormat>On-screen Show (4:3)</PresentationFormat>
  <Paragraphs>241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Calibri</vt:lpstr>
      <vt:lpstr>Garamond</vt:lpstr>
      <vt:lpstr>Lucida Sans Unicode</vt:lpstr>
      <vt:lpstr>ＭＳ Ｐゴシック</vt:lpstr>
      <vt:lpstr>Times New Roman</vt:lpstr>
      <vt:lpstr>Verdana</vt:lpstr>
      <vt:lpstr>Wingdings</vt:lpstr>
      <vt:lpstr>Wingdings 2</vt:lpstr>
      <vt:lpstr>Wingdings 3</vt:lpstr>
      <vt:lpstr>Arial</vt:lpstr>
      <vt:lpstr>Concourse</vt:lpstr>
      <vt:lpstr>Umesto uvoda</vt:lpstr>
      <vt:lpstr>Par informacija o predavaču</vt:lpstr>
      <vt:lpstr>PowerPoint Presentation</vt:lpstr>
      <vt:lpstr>Projekti</vt:lpstr>
      <vt:lpstr>BADEN</vt:lpstr>
      <vt:lpstr>BADEN-bilten</vt:lpstr>
      <vt:lpstr>PowerPoint Presentation</vt:lpstr>
      <vt:lpstr>Priručnik za učenje na daljinu</vt:lpstr>
      <vt:lpstr>PowerPoint Presentation</vt:lpstr>
      <vt:lpstr>Definicije</vt:lpstr>
      <vt:lpstr>PowerPoint Presentation</vt:lpstr>
      <vt:lpstr>PowerPoint Presentation</vt:lpstr>
      <vt:lpstr>Zašto E-učenje?</vt:lpstr>
      <vt:lpstr>Šta NIJE e-učenje</vt:lpstr>
      <vt:lpstr>Izazovi e-učenja</vt:lpstr>
      <vt:lpstr>Trendovi </vt:lpstr>
      <vt:lpstr>PowerPoint Presentation</vt:lpstr>
      <vt:lpstr>E-Učenje</vt:lpstr>
      <vt:lpstr>Khan Academy</vt:lpstr>
      <vt:lpstr>Udacity</vt:lpstr>
      <vt:lpstr>PowerPoint Presentation</vt:lpstr>
      <vt:lpstr>PowerPoint Presentation</vt:lpstr>
      <vt:lpstr>PowerPoint Presentation</vt:lpstr>
      <vt:lpstr>edX</vt:lpstr>
      <vt:lpstr>Google ClassRoom</vt:lpstr>
      <vt:lpstr>Elementi e-učenja</vt:lpstr>
      <vt:lpstr>PowerPoint Presentation</vt:lpstr>
      <vt:lpstr>Tehnologija</vt:lpstr>
      <vt:lpstr>LMS - Learning Management System</vt:lpstr>
      <vt:lpstr>Komponente e-learning sistema</vt:lpstr>
      <vt:lpstr>LMS: BlackBoard</vt:lpstr>
      <vt:lpstr>LMS: ATutor</vt:lpstr>
      <vt:lpstr>LMS: Moodle</vt:lpstr>
      <vt:lpstr>Web 2.0 i E-učenje 2.0</vt:lpstr>
      <vt:lpstr>PowerPoint Presentation</vt:lpstr>
      <vt:lpstr>PowerPoint Presentation</vt:lpstr>
      <vt:lpstr>Okruženja za e-učenje: Second Life</vt:lpstr>
      <vt:lpstr>Sadržaji za e-učenje</vt:lpstr>
      <vt:lpstr>Kako kreirati materijale?</vt:lpstr>
      <vt:lpstr>Standardi</vt:lpstr>
      <vt:lpstr>Kvalitet i e-učenje</vt:lpstr>
      <vt:lpstr>PowerPoint Presentation</vt:lpstr>
      <vt:lpstr>E-Učenje: U ciframa (1)</vt:lpstr>
      <vt:lpstr>E-Učenje: U ciframa (2)</vt:lpstr>
      <vt:lpstr>Ostali Moodle sistemi</vt:lpstr>
      <vt:lpstr>Otvoren onlajn kurs za e-tutore</vt:lpstr>
      <vt:lpstr>Primer e-učenja na visokoškolskoj instituciji – EUC Kipar</vt:lpstr>
      <vt:lpstr>Primer e-učenja na visokoškolskoj instituciji – EUC Kipar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učenje na daljinu sa osvrtom na softverski paket Moodle</dc:title>
  <dc:creator>maksvel</dc:creator>
  <cp:lastModifiedBy>Marjan</cp:lastModifiedBy>
  <cp:revision>214</cp:revision>
  <dcterms:created xsi:type="dcterms:W3CDTF">2006-08-16T00:00:00Z</dcterms:created>
  <dcterms:modified xsi:type="dcterms:W3CDTF">2017-06-05T13:37:14Z</dcterms:modified>
</cp:coreProperties>
</file>