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46"/>
  </p:normalViewPr>
  <p:slideViewPr>
    <p:cSldViewPr snapToGrid="0" snapToObjects="1">
      <p:cViewPr varScale="1">
        <p:scale>
          <a:sx n="93" d="100"/>
          <a:sy n="93" d="100"/>
        </p:scale>
        <p:origin x="2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AE82A-63FB-7E47-8001-CD27D8DD6949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ACBA-4AB3-C042-B0B6-DFF7EB47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9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Instrukcioni</a:t>
            </a:r>
            <a:r>
              <a:rPr lang="en-US" dirty="0" smtClean="0"/>
              <a:t> </a:t>
            </a:r>
            <a:r>
              <a:rPr lang="en-US" dirty="0" err="1" smtClean="0"/>
              <a:t>dizajn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e-</a:t>
            </a:r>
            <a:r>
              <a:rPr lang="en-US" dirty="0" err="1" smtClean="0"/>
              <a:t>kursevi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Analiza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Šta</a:t>
            </a:r>
            <a:r>
              <a:rPr lang="en-US" dirty="0" smtClean="0"/>
              <a:t> </a:t>
            </a:r>
            <a:r>
              <a:rPr lang="en-US" dirty="0" err="1" smtClean="0"/>
              <a:t>tačno</a:t>
            </a:r>
            <a:r>
              <a:rPr lang="en-US" dirty="0" smtClean="0"/>
              <a:t> </a:t>
            </a:r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postignemo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Da 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steknu</a:t>
            </a:r>
            <a:r>
              <a:rPr lang="en-US" dirty="0" smtClean="0"/>
              <a:t> </a:t>
            </a:r>
            <a:r>
              <a:rPr lang="en-US" dirty="0" err="1" smtClean="0"/>
              <a:t>dublje</a:t>
            </a:r>
            <a:r>
              <a:rPr lang="en-US" dirty="0" smtClean="0"/>
              <a:t> </a:t>
            </a:r>
            <a:r>
              <a:rPr lang="en-US" dirty="0" err="1" smtClean="0"/>
              <a:t>razumevanje</a:t>
            </a:r>
            <a:endParaRPr lang="en-US" dirty="0" smtClean="0"/>
          </a:p>
          <a:p>
            <a:pPr lvl="1"/>
            <a:r>
              <a:rPr lang="en-US" dirty="0" smtClean="0"/>
              <a:t>Da </a:t>
            </a:r>
            <a:r>
              <a:rPr lang="en-US" dirty="0" err="1" smtClean="0"/>
              <a:t>kontinualno</a:t>
            </a:r>
            <a:r>
              <a:rPr lang="en-US" dirty="0" smtClean="0"/>
              <a:t> </a:t>
            </a:r>
            <a:r>
              <a:rPr lang="en-US" dirty="0" err="1" smtClean="0"/>
              <a:t>proveravamo</a:t>
            </a:r>
            <a:r>
              <a:rPr lang="en-US" dirty="0" smtClean="0"/>
              <a:t> </a:t>
            </a:r>
            <a:r>
              <a:rPr lang="en-US" dirty="0" err="1" smtClean="0"/>
              <a:t>znanje</a:t>
            </a:r>
            <a:endParaRPr lang="en-US" dirty="0" smtClean="0"/>
          </a:p>
          <a:p>
            <a:pPr lvl="1"/>
            <a:r>
              <a:rPr lang="en-US" dirty="0" smtClean="0"/>
              <a:t>Da </a:t>
            </a:r>
            <a:r>
              <a:rPr lang="en-US" dirty="0" err="1" smtClean="0"/>
              <a:t>olakšamo</a:t>
            </a:r>
            <a:r>
              <a:rPr lang="en-US" dirty="0" smtClean="0"/>
              <a:t> </a:t>
            </a:r>
            <a:r>
              <a:rPr lang="en-US" dirty="0" err="1" smtClean="0"/>
              <a:t>upravljanje</a:t>
            </a:r>
            <a:r>
              <a:rPr lang="en-US" dirty="0" smtClean="0"/>
              <a:t> </a:t>
            </a:r>
            <a:r>
              <a:rPr lang="en-US" dirty="0" err="1" smtClean="0"/>
              <a:t>domaćim</a:t>
            </a:r>
            <a:r>
              <a:rPr lang="en-US" dirty="0" smtClean="0"/>
              <a:t> </a:t>
            </a:r>
            <a:r>
              <a:rPr lang="en-US" dirty="0" err="1" smtClean="0"/>
              <a:t>zadacima</a:t>
            </a:r>
            <a:endParaRPr lang="en-US" dirty="0" smtClean="0"/>
          </a:p>
          <a:p>
            <a:pPr lvl="1"/>
            <a:r>
              <a:rPr lang="en-US" dirty="0" smtClean="0"/>
              <a:t>Da </a:t>
            </a:r>
            <a:r>
              <a:rPr lang="en-US" dirty="0" err="1" smtClean="0"/>
              <a:t>unapredimo</a:t>
            </a:r>
            <a:r>
              <a:rPr lang="en-US" dirty="0" smtClean="0"/>
              <a:t> </a:t>
            </a:r>
            <a:r>
              <a:rPr lang="en-US" dirty="0" err="1" smtClean="0"/>
              <a:t>komunikaciju</a:t>
            </a:r>
            <a:endParaRPr lang="en-US" dirty="0" smtClean="0"/>
          </a:p>
          <a:p>
            <a:r>
              <a:rPr lang="en-US" dirty="0" smtClean="0"/>
              <a:t>Da li </a:t>
            </a:r>
            <a:r>
              <a:rPr lang="en-US" dirty="0" err="1" smtClean="0"/>
              <a:t>imamo</a:t>
            </a:r>
            <a:r>
              <a:rPr lang="en-US" dirty="0" smtClean="0"/>
              <a:t> </a:t>
            </a:r>
            <a:r>
              <a:rPr lang="en-US" dirty="0" err="1" smtClean="0"/>
              <a:t>resurse</a:t>
            </a:r>
            <a:r>
              <a:rPr lang="en-US" dirty="0" smtClean="0"/>
              <a:t> da </a:t>
            </a:r>
            <a:r>
              <a:rPr lang="en-US" dirty="0" err="1" smtClean="0"/>
              <a:t>pojedine</a:t>
            </a:r>
            <a:r>
              <a:rPr lang="en-US" dirty="0" smtClean="0"/>
              <a:t> </a:t>
            </a:r>
            <a:r>
              <a:rPr lang="en-US" dirty="0" err="1" smtClean="0"/>
              <a:t>elemente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 </a:t>
            </a:r>
            <a:r>
              <a:rPr lang="en-US" dirty="0" err="1" smtClean="0"/>
              <a:t>realizujemo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e-learning </a:t>
            </a:r>
            <a:r>
              <a:rPr lang="en-US" dirty="0" err="1" smtClean="0"/>
              <a:t>varijantu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err="1" smtClean="0"/>
              <a:t>Imamo</a:t>
            </a:r>
            <a:r>
              <a:rPr lang="en-US" dirty="0" smtClean="0"/>
              <a:t> li </a:t>
            </a:r>
            <a:r>
              <a:rPr lang="en-US" dirty="0" err="1" smtClean="0"/>
              <a:t>tehničkih</a:t>
            </a:r>
            <a:r>
              <a:rPr lang="en-US" dirty="0" smtClean="0"/>
              <a:t> </a:t>
            </a:r>
            <a:r>
              <a:rPr lang="en-US" dirty="0" err="1" smtClean="0"/>
              <a:t>mogućnosti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Imamo</a:t>
            </a:r>
            <a:r>
              <a:rPr lang="en-US" dirty="0" smtClean="0"/>
              <a:t> li </a:t>
            </a:r>
            <a:r>
              <a:rPr lang="en-US" dirty="0" err="1" smtClean="0"/>
              <a:t>potrebne</a:t>
            </a:r>
            <a:r>
              <a:rPr lang="en-US" dirty="0" smtClean="0"/>
              <a:t> </a:t>
            </a:r>
            <a:r>
              <a:rPr lang="en-US" dirty="0" err="1" smtClean="0"/>
              <a:t>veštine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/</a:t>
            </a:r>
            <a:r>
              <a:rPr lang="en-US" dirty="0" err="1" smtClean="0"/>
              <a:t>ili</a:t>
            </a:r>
            <a:r>
              <a:rPr lang="en-US" dirty="0" smtClean="0"/>
              <a:t> </a:t>
            </a:r>
            <a:r>
              <a:rPr lang="en-US" dirty="0" err="1" smtClean="0"/>
              <a:t>odgovarajuću</a:t>
            </a:r>
            <a:r>
              <a:rPr lang="en-US" dirty="0" smtClean="0"/>
              <a:t> </a:t>
            </a:r>
            <a:r>
              <a:rPr lang="en-US" dirty="0" err="1" smtClean="0"/>
              <a:t>pomoć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2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Analiza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</a:t>
            </a:r>
            <a:r>
              <a:rPr lang="en-US" dirty="0" smtClean="0"/>
              <a:t> </a:t>
            </a:r>
            <a:r>
              <a:rPr lang="en-US" dirty="0" err="1" smtClean="0"/>
              <a:t>nam</a:t>
            </a:r>
            <a:r>
              <a:rPr lang="en-US" dirty="0" smtClean="0"/>
              <a:t> je </a:t>
            </a:r>
            <a:r>
              <a:rPr lang="en-US" dirty="0" err="1" smtClean="0"/>
              <a:t>ciljna</a:t>
            </a:r>
            <a:r>
              <a:rPr lang="en-US" dirty="0" smtClean="0"/>
              <a:t> </a:t>
            </a:r>
            <a:r>
              <a:rPr lang="en-US" dirty="0" err="1" smtClean="0"/>
              <a:t>grupa</a:t>
            </a:r>
            <a:r>
              <a:rPr lang="en-US" dirty="0" smtClean="0"/>
              <a:t>? (</a:t>
            </a:r>
            <a:r>
              <a:rPr lang="en-US" dirty="0" err="1" smtClean="0"/>
              <a:t>Npr</a:t>
            </a:r>
            <a:r>
              <a:rPr lang="en-US" dirty="0" smtClean="0"/>
              <a:t>. 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druge</a:t>
            </a:r>
            <a:r>
              <a:rPr lang="en-US" dirty="0" smtClean="0"/>
              <a:t> </a:t>
            </a:r>
            <a:r>
              <a:rPr lang="en-US" dirty="0" err="1" smtClean="0"/>
              <a:t>godine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Da li </a:t>
            </a:r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specifični</a:t>
            </a:r>
            <a:r>
              <a:rPr lang="en-US" dirty="0" smtClean="0"/>
              <a:t> </a:t>
            </a:r>
            <a:r>
              <a:rPr lang="en-US" dirty="0" err="1" smtClean="0"/>
              <a:t>korisnici</a:t>
            </a:r>
            <a:r>
              <a:rPr lang="en-US" dirty="0" smtClean="0"/>
              <a:t> (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rade</a:t>
            </a:r>
            <a:r>
              <a:rPr lang="en-US" dirty="0" smtClean="0"/>
              <a:t>, </a:t>
            </a:r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često</a:t>
            </a:r>
            <a:r>
              <a:rPr lang="en-US" dirty="0" smtClean="0"/>
              <a:t> </a:t>
            </a:r>
            <a:r>
              <a:rPr lang="en-US" dirty="0" err="1" smtClean="0"/>
              <a:t>putuju</a:t>
            </a:r>
            <a:r>
              <a:rPr lang="is-IS" dirty="0" smtClean="0"/>
              <a:t>…)</a:t>
            </a:r>
          </a:p>
          <a:p>
            <a:r>
              <a:rPr lang="is-IS" dirty="0" smtClean="0"/>
              <a:t>Kakva predznanja imaju studenti</a:t>
            </a:r>
          </a:p>
          <a:p>
            <a:r>
              <a:rPr lang="is-IS" dirty="0" smtClean="0"/>
              <a:t>Da li im je potrebna dodatna pomoć u korišćenju tehnologije?</a:t>
            </a:r>
          </a:p>
        </p:txBody>
      </p:sp>
    </p:spTree>
    <p:extLst>
      <p:ext uri="{BB962C8B-B14F-4D97-AF65-F5344CB8AC3E}">
        <p14:creationId xmlns:p14="http://schemas.microsoft.com/office/powerpoint/2010/main" val="19725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Dizajn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Koji </a:t>
            </a:r>
            <a:r>
              <a:rPr lang="en-US" dirty="0" err="1" smtClean="0"/>
              <a:t>su</a:t>
            </a:r>
            <a:r>
              <a:rPr lang="en-US" dirty="0" smtClean="0"/>
              <a:t> to </a:t>
            </a:r>
            <a:r>
              <a:rPr lang="en-US" dirty="0" err="1" smtClean="0"/>
              <a:t>ciljevi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 - </a:t>
            </a:r>
            <a:r>
              <a:rPr lang="en-US" dirty="0" err="1" smtClean="0"/>
              <a:t>sigurno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već</a:t>
            </a:r>
            <a:r>
              <a:rPr lang="en-US" dirty="0" smtClean="0"/>
              <a:t> </a:t>
            </a:r>
            <a:r>
              <a:rPr lang="en-US" dirty="0" err="1" smtClean="0"/>
              <a:t>definisani</a:t>
            </a:r>
            <a:r>
              <a:rPr lang="en-US" dirty="0" smtClean="0"/>
              <a:t> u </a:t>
            </a:r>
            <a:r>
              <a:rPr lang="en-US" dirty="0" err="1" smtClean="0"/>
              <a:t>knjizi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r>
              <a:rPr lang="en-US" dirty="0" smtClean="0"/>
              <a:t> - da li </a:t>
            </a:r>
            <a:r>
              <a:rPr lang="en-US" dirty="0" err="1" smtClean="0"/>
              <a:t>ih</a:t>
            </a:r>
            <a:r>
              <a:rPr lang="en-US" dirty="0" smtClean="0"/>
              <a:t> </a:t>
            </a:r>
            <a:r>
              <a:rPr lang="en-US" dirty="0" err="1" smtClean="0"/>
              <a:t>treba</a:t>
            </a:r>
            <a:r>
              <a:rPr lang="en-US" dirty="0" smtClean="0"/>
              <a:t> </a:t>
            </a:r>
            <a:r>
              <a:rPr lang="en-US" dirty="0" err="1" smtClean="0"/>
              <a:t>revidirati</a:t>
            </a:r>
            <a:r>
              <a:rPr lang="en-US" dirty="0" smtClean="0"/>
              <a:t>?</a:t>
            </a:r>
          </a:p>
          <a:p>
            <a:r>
              <a:rPr lang="en-US" dirty="0" smtClean="0"/>
              <a:t>Koji </a:t>
            </a:r>
            <a:r>
              <a:rPr lang="en-US" dirty="0" err="1" smtClean="0"/>
              <a:t>deo</a:t>
            </a:r>
            <a:r>
              <a:rPr lang="en-US" dirty="0" smtClean="0"/>
              <a:t> </a:t>
            </a:r>
            <a:r>
              <a:rPr lang="en-US" dirty="0" err="1" smtClean="0"/>
              <a:t>postojećih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želimo</a:t>
            </a:r>
            <a:r>
              <a:rPr lang="en-US" dirty="0" smtClean="0"/>
              <a:t> da “</a:t>
            </a:r>
            <a:r>
              <a:rPr lang="en-US" dirty="0" err="1" smtClean="0"/>
              <a:t>prebacimo</a:t>
            </a:r>
            <a:r>
              <a:rPr lang="en-US" dirty="0" smtClean="0"/>
              <a:t>” u e-</a:t>
            </a:r>
            <a:r>
              <a:rPr lang="en-US" dirty="0" err="1" smtClean="0"/>
              <a:t>komponentu</a:t>
            </a:r>
            <a:r>
              <a:rPr lang="en-US" dirty="0" smtClean="0"/>
              <a:t>?</a:t>
            </a:r>
          </a:p>
          <a:p>
            <a:r>
              <a:rPr lang="en-US" dirty="0" smtClean="0"/>
              <a:t>Da li je </a:t>
            </a:r>
            <a:r>
              <a:rPr lang="en-US" dirty="0" err="1" smtClean="0"/>
              <a:t>moguće</a:t>
            </a:r>
            <a:r>
              <a:rPr lang="en-US" dirty="0" smtClean="0"/>
              <a:t> “</a:t>
            </a:r>
            <a:r>
              <a:rPr lang="en-US" dirty="0" err="1" smtClean="0"/>
              <a:t>preslikavanje</a:t>
            </a:r>
            <a:r>
              <a:rPr lang="en-US" dirty="0" smtClean="0"/>
              <a:t> 1-1”?</a:t>
            </a:r>
          </a:p>
          <a:p>
            <a:r>
              <a:rPr lang="en-US" dirty="0" err="1"/>
              <a:t>Imamo</a:t>
            </a:r>
            <a:r>
              <a:rPr lang="en-US" dirty="0"/>
              <a:t> li </a:t>
            </a:r>
            <a:r>
              <a:rPr lang="en-US" dirty="0" err="1"/>
              <a:t>nove</a:t>
            </a:r>
            <a:r>
              <a:rPr lang="en-US" dirty="0"/>
              <a:t> </a:t>
            </a:r>
            <a:r>
              <a:rPr lang="en-US" dirty="0" err="1"/>
              <a:t>zahteve</a:t>
            </a:r>
            <a:r>
              <a:rPr lang="en-US" dirty="0"/>
              <a:t>? </a:t>
            </a:r>
            <a:endParaRPr lang="en-US" dirty="0" smtClean="0"/>
          </a:p>
          <a:p>
            <a:r>
              <a:rPr lang="en-US" dirty="0" err="1" smtClean="0"/>
              <a:t>Npr</a:t>
            </a:r>
            <a:r>
              <a:rPr lang="en-US" dirty="0" smtClean="0"/>
              <a:t>. </a:t>
            </a:r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sva</a:t>
            </a:r>
            <a:r>
              <a:rPr lang="en-US" dirty="0" smtClean="0"/>
              <a:t> </a:t>
            </a:r>
            <a:r>
              <a:rPr lang="en-US" dirty="0" err="1" smtClean="0"/>
              <a:t>obaveštenja</a:t>
            </a:r>
            <a:r>
              <a:rPr lang="en-US" dirty="0" smtClean="0"/>
              <a:t>, </a:t>
            </a:r>
            <a:r>
              <a:rPr lang="en-US" dirty="0" err="1" smtClean="0"/>
              <a:t>domaći</a:t>
            </a:r>
            <a:r>
              <a:rPr lang="en-US" dirty="0" smtClean="0"/>
              <a:t> </a:t>
            </a:r>
            <a:r>
              <a:rPr lang="en-US" dirty="0" err="1" smtClean="0"/>
              <a:t>zadaci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materijali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učenje</a:t>
            </a:r>
            <a:r>
              <a:rPr lang="en-US" dirty="0" smtClean="0"/>
              <a:t> </a:t>
            </a:r>
            <a:r>
              <a:rPr lang="en-US" dirty="0" err="1" smtClean="0"/>
              <a:t>budu</a:t>
            </a:r>
            <a:r>
              <a:rPr lang="en-US" dirty="0" smtClean="0"/>
              <a:t> </a:t>
            </a:r>
            <a:r>
              <a:rPr lang="en-US" dirty="0" err="1" smtClean="0"/>
              <a:t>realizovani</a:t>
            </a:r>
            <a:r>
              <a:rPr lang="en-US" dirty="0" smtClean="0"/>
              <a:t>/</a:t>
            </a:r>
            <a:r>
              <a:rPr lang="en-US" dirty="0" err="1" smtClean="0"/>
              <a:t>isporučeni</a:t>
            </a:r>
            <a:r>
              <a:rPr lang="en-US" dirty="0" smtClean="0"/>
              <a:t> </a:t>
            </a:r>
            <a:r>
              <a:rPr lang="en-US" dirty="0" err="1" smtClean="0"/>
              <a:t>kroz</a:t>
            </a:r>
            <a:r>
              <a:rPr lang="en-US" dirty="0" smtClean="0"/>
              <a:t> e-</a:t>
            </a:r>
            <a:r>
              <a:rPr lang="en-US" dirty="0" err="1" smtClean="0"/>
              <a:t>komponentu</a:t>
            </a:r>
            <a:endParaRPr lang="en-US" dirty="0" smtClean="0"/>
          </a:p>
          <a:p>
            <a:r>
              <a:rPr lang="en-US" dirty="0" err="1" smtClean="0"/>
              <a:t>Definišemo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realizujemo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Kreiramo</a:t>
            </a:r>
            <a:r>
              <a:rPr lang="en-US" dirty="0" smtClean="0"/>
              <a:t> </a:t>
            </a:r>
            <a:r>
              <a:rPr lang="en-US" dirty="0" err="1" smtClean="0"/>
              <a:t>sekcije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postavimo</a:t>
            </a:r>
            <a:r>
              <a:rPr lang="en-US" dirty="0" smtClean="0"/>
              <a:t> </a:t>
            </a:r>
            <a:r>
              <a:rPr lang="en-US" dirty="0" err="1" smtClean="0"/>
              <a:t>odgovarajuće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domaće</a:t>
            </a:r>
            <a:r>
              <a:rPr lang="en-US" dirty="0" smtClean="0"/>
              <a:t> </a:t>
            </a:r>
            <a:r>
              <a:rPr lang="en-US" dirty="0" err="1" smtClean="0"/>
              <a:t>zadatke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Kreiramo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dodatne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 smtClean="0"/>
              <a:t> (</a:t>
            </a:r>
            <a:r>
              <a:rPr lang="en-US" dirty="0" err="1" smtClean="0"/>
              <a:t>opšte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r>
              <a:rPr lang="en-US" dirty="0" smtClean="0"/>
              <a:t> o </a:t>
            </a:r>
            <a:r>
              <a:rPr lang="en-US" dirty="0" err="1" smtClean="0"/>
              <a:t>predmetu</a:t>
            </a:r>
            <a:r>
              <a:rPr lang="en-US" dirty="0" smtClean="0"/>
              <a:t>, </a:t>
            </a:r>
            <a:r>
              <a:rPr lang="en-US" dirty="0" err="1" smtClean="0"/>
              <a:t>linkove</a:t>
            </a:r>
            <a:r>
              <a:rPr lang="en-US" dirty="0" smtClean="0"/>
              <a:t>, </a:t>
            </a:r>
            <a:r>
              <a:rPr lang="en-US" dirty="0" err="1" smtClean="0"/>
              <a:t>uputstva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dr.)</a:t>
            </a:r>
          </a:p>
          <a:p>
            <a:r>
              <a:rPr lang="en-US" dirty="0" err="1" smtClean="0"/>
              <a:t>Proveravamo</a:t>
            </a:r>
            <a:r>
              <a:rPr lang="en-US" dirty="0" smtClean="0"/>
              <a:t> </a:t>
            </a:r>
            <a:r>
              <a:rPr lang="en-US" dirty="0" err="1" smtClean="0"/>
              <a:t>funkcionalnost</a:t>
            </a:r>
            <a:r>
              <a:rPr lang="en-US" dirty="0" smtClean="0"/>
              <a:t>, </a:t>
            </a:r>
            <a:r>
              <a:rPr lang="en-US" dirty="0" err="1" smtClean="0"/>
              <a:t>testiramo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uloge</a:t>
            </a:r>
            <a:r>
              <a:rPr lang="en-US" dirty="0" smtClean="0"/>
              <a:t> </a:t>
            </a:r>
            <a:r>
              <a:rPr lang="en-US" dirty="0" err="1" smtClean="0"/>
              <a:t>studenta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Implementacija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Počinje</a:t>
            </a:r>
            <a:r>
              <a:rPr lang="en-US" dirty="0" smtClean="0"/>
              <a:t> </a:t>
            </a:r>
            <a:r>
              <a:rPr lang="en-US" dirty="0" err="1" smtClean="0"/>
              <a:t>realizacija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endParaRPr lang="en-US" dirty="0" smtClean="0"/>
          </a:p>
          <a:p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pristupaju</a:t>
            </a:r>
            <a:r>
              <a:rPr lang="en-US" dirty="0" smtClean="0"/>
              <a:t> </a:t>
            </a:r>
            <a:r>
              <a:rPr lang="en-US" dirty="0" err="1" smtClean="0"/>
              <a:t>sadržajima</a:t>
            </a:r>
            <a:endParaRPr lang="en-US" dirty="0" smtClean="0"/>
          </a:p>
          <a:p>
            <a:r>
              <a:rPr lang="en-US" dirty="0" err="1" smtClean="0"/>
              <a:t>Studenti</a:t>
            </a:r>
            <a:r>
              <a:rPr lang="en-US" dirty="0" smtClean="0"/>
              <a:t> </a:t>
            </a:r>
            <a:r>
              <a:rPr lang="en-US" dirty="0" err="1" smtClean="0"/>
              <a:t>postavljaju</a:t>
            </a:r>
            <a:r>
              <a:rPr lang="en-US" dirty="0" smtClean="0"/>
              <a:t> </a:t>
            </a:r>
            <a:r>
              <a:rPr lang="en-US" dirty="0" err="1" smtClean="0"/>
              <a:t>pitanja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daju</a:t>
            </a:r>
            <a:r>
              <a:rPr lang="en-US" dirty="0" smtClean="0"/>
              <a:t> </a:t>
            </a:r>
            <a:r>
              <a:rPr lang="en-US" dirty="0" err="1" smtClean="0"/>
              <a:t>povratne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r>
              <a:rPr lang="en-US" dirty="0" smtClean="0"/>
              <a:t> o </a:t>
            </a:r>
            <a:r>
              <a:rPr lang="en-US" dirty="0" err="1" smtClean="0"/>
              <a:t>korišćenju</a:t>
            </a:r>
            <a:r>
              <a:rPr lang="en-US" dirty="0" smtClean="0"/>
              <a:t> </a:t>
            </a:r>
            <a:r>
              <a:rPr lang="en-US" dirty="0" err="1" smtClean="0"/>
              <a:t>resursa</a:t>
            </a:r>
            <a:r>
              <a:rPr lang="en-US" dirty="0" smtClean="0"/>
              <a:t>, </a:t>
            </a:r>
            <a:r>
              <a:rPr lang="en-US" dirty="0" err="1" smtClean="0"/>
              <a:t>potencijalnim</a:t>
            </a:r>
            <a:r>
              <a:rPr lang="en-US" dirty="0" smtClean="0"/>
              <a:t> </a:t>
            </a:r>
            <a:r>
              <a:rPr lang="en-US" dirty="0" err="1" smtClean="0"/>
              <a:t>problemima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2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Evaluacija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Kreira</a:t>
            </a:r>
            <a:r>
              <a:rPr lang="en-US" dirty="0" smtClean="0"/>
              <a:t> se </a:t>
            </a:r>
            <a:r>
              <a:rPr lang="en-US" dirty="0" err="1"/>
              <a:t>upitnik</a:t>
            </a:r>
            <a:r>
              <a:rPr lang="en-US" dirty="0"/>
              <a:t> (</a:t>
            </a:r>
            <a:r>
              <a:rPr lang="en-US" dirty="0" err="1"/>
              <a:t>questionaire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feedback </a:t>
            </a:r>
            <a:r>
              <a:rPr lang="en-US" dirty="0" err="1"/>
              <a:t>modul</a:t>
            </a:r>
            <a:r>
              <a:rPr lang="en-US" dirty="0"/>
              <a:t>)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relevantnim</a:t>
            </a:r>
            <a:r>
              <a:rPr lang="en-US" dirty="0" smtClean="0"/>
              <a:t> </a:t>
            </a:r>
            <a:r>
              <a:rPr lang="en-US" dirty="0" err="1" smtClean="0"/>
              <a:t>podacima</a:t>
            </a:r>
            <a:r>
              <a:rPr lang="en-US" dirty="0" smtClean="0"/>
              <a:t> </a:t>
            </a:r>
            <a:r>
              <a:rPr lang="en-US" dirty="0" err="1" smtClean="0"/>
              <a:t>vezanim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čitav</a:t>
            </a:r>
            <a:r>
              <a:rPr lang="en-US" dirty="0" smtClean="0"/>
              <a:t> </a:t>
            </a:r>
            <a:r>
              <a:rPr lang="en-US" dirty="0" err="1" smtClean="0"/>
              <a:t>predmet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tradicionalnu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e-learning </a:t>
            </a:r>
            <a:r>
              <a:rPr lang="en-US" dirty="0" err="1" smtClean="0"/>
              <a:t>komponentu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Rezultati</a:t>
            </a:r>
            <a:r>
              <a:rPr lang="en-US" dirty="0" smtClean="0"/>
              <a:t>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ulaz</a:t>
            </a:r>
            <a:r>
              <a:rPr lang="en-US" dirty="0" smtClean="0"/>
              <a:t> u </a:t>
            </a:r>
            <a:r>
              <a:rPr lang="en-US" dirty="0" err="1" smtClean="0"/>
              <a:t>novu</a:t>
            </a:r>
            <a:r>
              <a:rPr lang="en-US" dirty="0" smtClean="0"/>
              <a:t> </a:t>
            </a:r>
            <a:r>
              <a:rPr lang="en-US" dirty="0" err="1" smtClean="0"/>
              <a:t>iteraciju</a:t>
            </a:r>
            <a:r>
              <a:rPr lang="en-US" dirty="0" smtClean="0"/>
              <a:t> ADDIE-a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6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Studija</a:t>
            </a:r>
            <a:r>
              <a:rPr lang="en-US" dirty="0" smtClean="0"/>
              <a:t> </a:t>
            </a:r>
            <a:r>
              <a:rPr lang="en-US" dirty="0" err="1" smtClean="0"/>
              <a:t>slučaja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Blended </a:t>
            </a:r>
            <a:r>
              <a:rPr lang="en-US" dirty="0" err="1" smtClean="0"/>
              <a:t>učenje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r>
              <a:rPr lang="en-US" dirty="0" smtClean="0"/>
              <a:t> </a:t>
            </a:r>
            <a:r>
              <a:rPr lang="en-US" dirty="0" err="1" smtClean="0"/>
              <a:t>Računarske</a:t>
            </a:r>
            <a:r>
              <a:rPr lang="en-US" dirty="0" smtClean="0"/>
              <a:t> </a:t>
            </a:r>
            <a:r>
              <a:rPr lang="en-US" dirty="0" err="1" smtClean="0"/>
              <a:t>mreže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komunikacije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Analiza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Informacije</a:t>
            </a:r>
            <a:r>
              <a:rPr lang="en-US" dirty="0" smtClean="0"/>
              <a:t> o </a:t>
            </a:r>
            <a:r>
              <a:rPr lang="en-US" dirty="0" err="1" smtClean="0"/>
              <a:t>predmetu</a:t>
            </a:r>
            <a:endParaRPr lang="en-US" dirty="0" smtClean="0"/>
          </a:p>
          <a:p>
            <a:pPr lvl="1"/>
            <a:r>
              <a:rPr lang="en-US" dirty="0" err="1" smtClean="0"/>
              <a:t>Predmet</a:t>
            </a:r>
            <a:r>
              <a:rPr lang="en-US" dirty="0" smtClean="0"/>
              <a:t> </a:t>
            </a:r>
            <a:r>
              <a:rPr lang="en-US" dirty="0" err="1" smtClean="0"/>
              <a:t>traje</a:t>
            </a:r>
            <a:r>
              <a:rPr lang="en-US" dirty="0" smtClean="0"/>
              <a:t> </a:t>
            </a:r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 smtClean="0"/>
              <a:t>semestar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sadrži</a:t>
            </a:r>
            <a:r>
              <a:rPr lang="en-US" dirty="0" smtClean="0"/>
              <a:t> </a:t>
            </a:r>
            <a:r>
              <a:rPr lang="en-US" dirty="0" err="1" smtClean="0"/>
              <a:t>predavanja</a:t>
            </a:r>
            <a:r>
              <a:rPr lang="en-US" dirty="0" smtClean="0"/>
              <a:t>, </a:t>
            </a:r>
            <a:r>
              <a:rPr lang="en-US" dirty="0" err="1" smtClean="0"/>
              <a:t>auditorne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laboratorijske</a:t>
            </a:r>
            <a:r>
              <a:rPr lang="en-US" dirty="0" smtClean="0"/>
              <a:t> </a:t>
            </a:r>
            <a:r>
              <a:rPr lang="en-US" dirty="0" err="1" smtClean="0"/>
              <a:t>vežbe</a:t>
            </a:r>
            <a:endParaRPr lang="en-US" dirty="0" smtClean="0"/>
          </a:p>
          <a:p>
            <a:pPr lvl="1"/>
            <a:r>
              <a:rPr lang="en-US" dirty="0" err="1" smtClean="0"/>
              <a:t>Izvodi</a:t>
            </a:r>
            <a:r>
              <a:rPr lang="en-US" dirty="0" smtClean="0"/>
              <a:t> se </a:t>
            </a:r>
            <a:r>
              <a:rPr lang="en-US" dirty="0" err="1" smtClean="0"/>
              <a:t>tradicionalim</a:t>
            </a:r>
            <a:r>
              <a:rPr lang="en-US" dirty="0" smtClean="0"/>
              <a:t> </a:t>
            </a:r>
            <a:r>
              <a:rPr lang="en-US" dirty="0" err="1" smtClean="0"/>
              <a:t>sredstvima</a:t>
            </a:r>
            <a:endParaRPr lang="en-US" dirty="0" smtClean="0"/>
          </a:p>
          <a:p>
            <a:pPr lvl="1"/>
            <a:r>
              <a:rPr lang="en-US" dirty="0" err="1" smtClean="0"/>
              <a:t>Kolokvijum</a:t>
            </a:r>
            <a:r>
              <a:rPr lang="en-US" dirty="0" smtClean="0"/>
              <a:t>, </a:t>
            </a:r>
            <a:r>
              <a:rPr lang="en-US" dirty="0" err="1" smtClean="0"/>
              <a:t>završni</a:t>
            </a:r>
            <a:r>
              <a:rPr lang="en-US" dirty="0" smtClean="0"/>
              <a:t> </a:t>
            </a:r>
            <a:r>
              <a:rPr lang="en-US" dirty="0" err="1" smtClean="0"/>
              <a:t>ispit</a:t>
            </a:r>
            <a:r>
              <a:rPr lang="en-US" dirty="0" smtClean="0"/>
              <a:t> (</a:t>
            </a:r>
            <a:r>
              <a:rPr lang="en-US" dirty="0" err="1" smtClean="0"/>
              <a:t>pismeni</a:t>
            </a:r>
            <a:r>
              <a:rPr lang="en-US" dirty="0" smtClean="0"/>
              <a:t>, </a:t>
            </a:r>
            <a:r>
              <a:rPr lang="en-US" dirty="0" err="1" smtClean="0"/>
              <a:t>usmeni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Informacije</a:t>
            </a:r>
            <a:r>
              <a:rPr lang="en-US" dirty="0" smtClean="0"/>
              <a:t> o </a:t>
            </a:r>
            <a:r>
              <a:rPr lang="en-US" dirty="0" err="1" smtClean="0"/>
              <a:t>ciljnoj</a:t>
            </a:r>
            <a:r>
              <a:rPr lang="en-US" dirty="0" smtClean="0"/>
              <a:t> </a:t>
            </a:r>
            <a:r>
              <a:rPr lang="en-US" dirty="0" err="1" smtClean="0"/>
              <a:t>grupi</a:t>
            </a:r>
            <a:endParaRPr lang="en-US" dirty="0" smtClean="0"/>
          </a:p>
          <a:p>
            <a:pPr lvl="1"/>
            <a:r>
              <a:rPr lang="en-US" dirty="0" err="1" smtClean="0"/>
              <a:t>Studenti</a:t>
            </a:r>
            <a:r>
              <a:rPr lang="en-US" dirty="0" smtClean="0"/>
              <a:t> 2. </a:t>
            </a:r>
            <a:r>
              <a:rPr lang="en-US" dirty="0" err="1" smtClean="0"/>
              <a:t>godine</a:t>
            </a:r>
            <a:r>
              <a:rPr lang="en-US" dirty="0" smtClean="0"/>
              <a:t> IT </a:t>
            </a:r>
            <a:r>
              <a:rPr lang="en-US" dirty="0" err="1" smtClean="0"/>
              <a:t>i</a:t>
            </a:r>
            <a:r>
              <a:rPr lang="en-US" dirty="0" smtClean="0"/>
              <a:t> 3. </a:t>
            </a:r>
            <a:r>
              <a:rPr lang="en-US" dirty="0" err="1" smtClean="0"/>
              <a:t>godine</a:t>
            </a:r>
            <a:r>
              <a:rPr lang="en-US" dirty="0" smtClean="0"/>
              <a:t> TI</a:t>
            </a:r>
          </a:p>
          <a:p>
            <a:pPr lvl="1"/>
            <a:r>
              <a:rPr lang="en-US" dirty="0" err="1" smtClean="0"/>
              <a:t>Redovni</a:t>
            </a:r>
            <a:r>
              <a:rPr lang="en-US" dirty="0" smtClean="0"/>
              <a:t> </a:t>
            </a:r>
            <a:r>
              <a:rPr lang="en-US" dirty="0" err="1" smtClean="0"/>
              <a:t>studenti</a:t>
            </a:r>
            <a:r>
              <a:rPr lang="en-US" dirty="0" smtClean="0"/>
              <a:t>, ”</a:t>
            </a:r>
            <a:r>
              <a:rPr lang="en-US" dirty="0" err="1" smtClean="0"/>
              <a:t>vanredni</a:t>
            </a:r>
            <a:r>
              <a:rPr lang="en-US" dirty="0" smtClean="0"/>
              <a:t>” </a:t>
            </a:r>
            <a:r>
              <a:rPr lang="en-US" dirty="0" err="1" smtClean="0"/>
              <a:t>studenti</a:t>
            </a:r>
            <a:endParaRPr lang="en-US" dirty="0" smtClean="0"/>
          </a:p>
          <a:p>
            <a:pPr lvl="1"/>
            <a:r>
              <a:rPr lang="en-US" dirty="0" err="1" smtClean="0"/>
              <a:t>Približno</a:t>
            </a:r>
            <a:r>
              <a:rPr lang="en-US" dirty="0" smtClean="0"/>
              <a:t> </a:t>
            </a:r>
            <a:r>
              <a:rPr lang="en-US" dirty="0" err="1" smtClean="0"/>
              <a:t>isto</a:t>
            </a:r>
            <a:r>
              <a:rPr lang="en-US" dirty="0" smtClean="0"/>
              <a:t> </a:t>
            </a:r>
            <a:r>
              <a:rPr lang="en-US" dirty="0" err="1" smtClean="0"/>
              <a:t>predznanje</a:t>
            </a:r>
            <a:r>
              <a:rPr lang="en-US" dirty="0" smtClean="0"/>
              <a:t>, </a:t>
            </a:r>
            <a:r>
              <a:rPr lang="en-US" dirty="0" err="1" smtClean="0"/>
              <a:t>stečeno</a:t>
            </a:r>
            <a:r>
              <a:rPr lang="en-US" dirty="0" smtClean="0"/>
              <a:t> </a:t>
            </a:r>
            <a:r>
              <a:rPr lang="en-US" dirty="0" err="1" smtClean="0"/>
              <a:t>kroz</a:t>
            </a:r>
            <a:r>
              <a:rPr lang="en-US" dirty="0" smtClean="0"/>
              <a:t> </a:t>
            </a:r>
            <a:r>
              <a:rPr lang="en-US" dirty="0" err="1" smtClean="0"/>
              <a:t>nastavu</a:t>
            </a:r>
            <a:r>
              <a:rPr lang="en-US" dirty="0" smtClean="0"/>
              <a:t> </a:t>
            </a:r>
            <a:r>
              <a:rPr lang="en-US" dirty="0" err="1" smtClean="0"/>
              <a:t>srodnih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endParaRPr lang="en-US" dirty="0" smtClean="0"/>
          </a:p>
          <a:p>
            <a:r>
              <a:rPr lang="en-US" u="sng" dirty="0" smtClean="0"/>
              <a:t>ŠTA STUDENTI ŽELE?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Analiza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Ciljevi</a:t>
            </a:r>
            <a:endParaRPr lang="en-US" dirty="0"/>
          </a:p>
          <a:p>
            <a:pPr lvl="1"/>
            <a:r>
              <a:rPr lang="en-US" dirty="0" err="1"/>
              <a:t>Bolja</a:t>
            </a:r>
            <a:r>
              <a:rPr lang="en-US" dirty="0"/>
              <a:t> </a:t>
            </a:r>
            <a:r>
              <a:rPr lang="en-US" dirty="0" err="1"/>
              <a:t>uspešnost</a:t>
            </a:r>
            <a:r>
              <a:rPr lang="en-US" dirty="0"/>
              <a:t> </a:t>
            </a:r>
            <a:r>
              <a:rPr lang="en-US" dirty="0" err="1"/>
              <a:t>studenata</a:t>
            </a:r>
            <a:endParaRPr lang="en-US" dirty="0"/>
          </a:p>
          <a:p>
            <a:pPr lvl="1"/>
            <a:r>
              <a:rPr lang="en-US" dirty="0" err="1"/>
              <a:t>Fleksibilnost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studente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ne </a:t>
            </a:r>
            <a:r>
              <a:rPr lang="en-US" dirty="0" err="1"/>
              <a:t>pohađaju</a:t>
            </a:r>
            <a:r>
              <a:rPr lang="en-US" dirty="0"/>
              <a:t> </a:t>
            </a:r>
            <a:r>
              <a:rPr lang="en-US" dirty="0" err="1"/>
              <a:t>redovno</a:t>
            </a:r>
            <a:r>
              <a:rPr lang="en-US" dirty="0"/>
              <a:t> </a:t>
            </a:r>
            <a:r>
              <a:rPr lang="en-US" dirty="0" err="1"/>
              <a:t>nastavu</a:t>
            </a:r>
            <a:endParaRPr lang="en-US" dirty="0"/>
          </a:p>
          <a:p>
            <a:pPr lvl="1"/>
            <a:r>
              <a:rPr lang="en-US" dirty="0" err="1"/>
              <a:t>Unapređena</a:t>
            </a:r>
            <a:r>
              <a:rPr lang="en-US" dirty="0"/>
              <a:t> </a:t>
            </a:r>
            <a:r>
              <a:rPr lang="en-US" dirty="0" err="1"/>
              <a:t>komunikacija</a:t>
            </a:r>
            <a:endParaRPr lang="en-US" dirty="0"/>
          </a:p>
          <a:p>
            <a:r>
              <a:rPr lang="en-US" dirty="0" err="1" smtClean="0"/>
              <a:t>Mogućnosti</a:t>
            </a:r>
            <a:endParaRPr lang="en-US" dirty="0" smtClean="0"/>
          </a:p>
          <a:p>
            <a:pPr lvl="1"/>
            <a:r>
              <a:rPr lang="en-US" dirty="0" err="1" smtClean="0"/>
              <a:t>Postoji</a:t>
            </a:r>
            <a:r>
              <a:rPr lang="en-US" dirty="0" smtClean="0"/>
              <a:t> </a:t>
            </a:r>
            <a:r>
              <a:rPr lang="en-US" dirty="0" err="1" smtClean="0"/>
              <a:t>platforma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e-</a:t>
            </a:r>
            <a:r>
              <a:rPr lang="en-US" dirty="0" err="1" smtClean="0"/>
              <a:t>učenje</a:t>
            </a:r>
            <a:endParaRPr lang="en-US" dirty="0" smtClean="0"/>
          </a:p>
          <a:p>
            <a:pPr lvl="1"/>
            <a:r>
              <a:rPr lang="en-US" dirty="0" err="1" smtClean="0"/>
              <a:t>Postoji</a:t>
            </a:r>
            <a:r>
              <a:rPr lang="en-US" dirty="0" smtClean="0"/>
              <a:t> </a:t>
            </a:r>
            <a:r>
              <a:rPr lang="en-US" dirty="0" err="1" smtClean="0"/>
              <a:t>kapacitet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kreiranje</a:t>
            </a:r>
            <a:r>
              <a:rPr lang="en-US" dirty="0" smtClean="0"/>
              <a:t> </a:t>
            </a:r>
            <a:r>
              <a:rPr lang="en-US" dirty="0" err="1" smtClean="0"/>
              <a:t>pojedinih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Dizajn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Ciljevi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definisani</a:t>
            </a:r>
            <a:r>
              <a:rPr lang="en-US" dirty="0" smtClean="0"/>
              <a:t> u </a:t>
            </a:r>
            <a:r>
              <a:rPr lang="en-US" dirty="0" err="1" smtClean="0"/>
              <a:t>knjizi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endParaRPr lang="en-US" dirty="0" smtClean="0"/>
          </a:p>
          <a:p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sva</a:t>
            </a:r>
            <a:r>
              <a:rPr lang="en-US" dirty="0" smtClean="0"/>
              <a:t> </a:t>
            </a:r>
            <a:r>
              <a:rPr lang="en-US" dirty="0" err="1" smtClean="0"/>
              <a:t>predavanja</a:t>
            </a:r>
            <a:r>
              <a:rPr lang="en-US" dirty="0" smtClean="0"/>
              <a:t> </a:t>
            </a:r>
            <a:r>
              <a:rPr lang="en-US" dirty="0" err="1" smtClean="0"/>
              <a:t>budu</a:t>
            </a:r>
            <a:r>
              <a:rPr lang="en-US" dirty="0" smtClean="0"/>
              <a:t> </a:t>
            </a:r>
            <a:r>
              <a:rPr lang="en-US" dirty="0" err="1" smtClean="0"/>
              <a:t>dostupna</a:t>
            </a:r>
            <a:r>
              <a:rPr lang="en-US" dirty="0" smtClean="0"/>
              <a:t> u e-</a:t>
            </a:r>
            <a:r>
              <a:rPr lang="en-US" dirty="0" err="1" smtClean="0"/>
              <a:t>formi</a:t>
            </a:r>
            <a:endParaRPr lang="en-US" dirty="0" smtClean="0"/>
          </a:p>
          <a:p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sva</a:t>
            </a:r>
            <a:r>
              <a:rPr lang="en-US" dirty="0" smtClean="0"/>
              <a:t> </a:t>
            </a:r>
            <a:r>
              <a:rPr lang="en-US" dirty="0" err="1" smtClean="0"/>
              <a:t>obaveštenja</a:t>
            </a:r>
            <a:r>
              <a:rPr lang="en-US" dirty="0" smtClean="0"/>
              <a:t> </a:t>
            </a:r>
            <a:r>
              <a:rPr lang="en-US" dirty="0" err="1" smtClean="0"/>
              <a:t>budu</a:t>
            </a:r>
            <a:r>
              <a:rPr lang="en-US" dirty="0" smtClean="0"/>
              <a:t> </a:t>
            </a:r>
            <a:r>
              <a:rPr lang="en-US" dirty="0" err="1" smtClean="0"/>
              <a:t>dostupna</a:t>
            </a:r>
            <a:r>
              <a:rPr lang="en-US" dirty="0"/>
              <a:t> </a:t>
            </a:r>
            <a:r>
              <a:rPr lang="en-US" dirty="0" smtClean="0"/>
              <a:t>on-</a:t>
            </a:r>
            <a:r>
              <a:rPr lang="en-US" dirty="0" err="1" smtClean="0"/>
              <a:t>lajn</a:t>
            </a:r>
            <a:endParaRPr lang="en-US" dirty="0" smtClean="0"/>
          </a:p>
          <a:p>
            <a:r>
              <a:rPr lang="en-US" dirty="0" err="1" smtClean="0"/>
              <a:t>Želimo</a:t>
            </a:r>
            <a:r>
              <a:rPr lang="en-US" dirty="0" smtClean="0"/>
              <a:t> da se </a:t>
            </a:r>
            <a:r>
              <a:rPr lang="en-US" dirty="0" err="1" smtClean="0"/>
              <a:t>konsultacije</a:t>
            </a:r>
            <a:r>
              <a:rPr lang="en-US" dirty="0" smtClean="0"/>
              <a:t> </a:t>
            </a:r>
            <a:r>
              <a:rPr lang="en-US" dirty="0" err="1" smtClean="0"/>
              <a:t>obavljaju</a:t>
            </a:r>
            <a:r>
              <a:rPr lang="en-US" dirty="0" smtClean="0"/>
              <a:t> on-</a:t>
            </a:r>
            <a:r>
              <a:rPr lang="en-US" dirty="0" err="1" smtClean="0"/>
              <a:t>lajn</a:t>
            </a:r>
            <a:r>
              <a:rPr lang="en-US" dirty="0" smtClean="0"/>
              <a:t> u </a:t>
            </a:r>
            <a:r>
              <a:rPr lang="en-US" dirty="0" err="1" smtClean="0"/>
              <a:t>zadatom</a:t>
            </a:r>
            <a:r>
              <a:rPr lang="en-US" dirty="0" smtClean="0"/>
              <a:t> </a:t>
            </a:r>
            <a:r>
              <a:rPr lang="en-US" dirty="0" err="1" smtClean="0"/>
              <a:t>terminu</a:t>
            </a:r>
            <a:endParaRPr lang="en-US" dirty="0" smtClean="0"/>
          </a:p>
          <a:p>
            <a:r>
              <a:rPr lang="en-US" dirty="0" err="1" smtClean="0"/>
              <a:t>Svi</a:t>
            </a:r>
            <a:r>
              <a:rPr lang="en-US" dirty="0" smtClean="0"/>
              <a:t> termini </a:t>
            </a:r>
            <a:r>
              <a:rPr lang="en-US" dirty="0" err="1" smtClean="0"/>
              <a:t>kolokvijuma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drugih</a:t>
            </a:r>
            <a:r>
              <a:rPr lang="en-US" dirty="0" smtClean="0"/>
              <a:t> </a:t>
            </a:r>
            <a:r>
              <a:rPr lang="en-US" dirty="0" err="1" smtClean="0"/>
              <a:t>značajnih</a:t>
            </a:r>
            <a:r>
              <a:rPr lang="en-US" dirty="0" smtClean="0"/>
              <a:t> </a:t>
            </a:r>
            <a:r>
              <a:rPr lang="en-US" dirty="0" err="1" smtClean="0"/>
              <a:t>datuma</a:t>
            </a:r>
            <a:r>
              <a:rPr lang="en-US" dirty="0" smtClean="0"/>
              <a:t> </a:t>
            </a:r>
            <a:r>
              <a:rPr lang="en-US" dirty="0" err="1" smtClean="0"/>
              <a:t>objavljuju</a:t>
            </a:r>
            <a:r>
              <a:rPr lang="en-US" dirty="0" smtClean="0"/>
              <a:t> se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označavaju</a:t>
            </a:r>
            <a:r>
              <a:rPr lang="en-US" dirty="0" smtClean="0"/>
              <a:t> u </a:t>
            </a:r>
            <a:r>
              <a:rPr lang="en-US" dirty="0" err="1" smtClean="0"/>
              <a:t>kalendaru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-</a:t>
            </a:r>
            <a:r>
              <a:rPr lang="en-US" dirty="0" err="1" smtClean="0"/>
              <a:t>testovi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proveru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1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Šta</a:t>
            </a:r>
            <a:r>
              <a:rPr lang="en-US" dirty="0" smtClean="0"/>
              <a:t> je </a:t>
            </a:r>
            <a:r>
              <a:rPr lang="en-US" dirty="0" err="1" smtClean="0"/>
              <a:t>instrukcioni</a:t>
            </a:r>
            <a:r>
              <a:rPr lang="en-US" dirty="0" smtClean="0"/>
              <a:t> </a:t>
            </a:r>
            <a:r>
              <a:rPr lang="en-US" dirty="0" err="1" smtClean="0"/>
              <a:t>dizajn</a:t>
            </a:r>
            <a:r>
              <a:rPr lang="en-US" dirty="0" smtClean="0"/>
              <a:t> (ID)?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 </a:t>
            </a:r>
            <a:r>
              <a:rPr lang="en-US" dirty="0" smtClean="0"/>
              <a:t>je </a:t>
            </a:r>
            <a:r>
              <a:rPr lang="en-US" dirty="0" err="1" smtClean="0"/>
              <a:t>praksa</a:t>
            </a:r>
            <a:r>
              <a:rPr lang="en-US" dirty="0" smtClean="0"/>
              <a:t> </a:t>
            </a:r>
            <a:r>
              <a:rPr lang="en-US" dirty="0" err="1" smtClean="0"/>
              <a:t>stvaranja</a:t>
            </a:r>
            <a:r>
              <a:rPr lang="en-US" dirty="0"/>
              <a:t> </a:t>
            </a:r>
            <a:r>
              <a:rPr lang="en-US" dirty="0" err="1" smtClean="0"/>
              <a:t>unapređenog</a:t>
            </a:r>
            <a:r>
              <a:rPr lang="en-US" dirty="0" smtClean="0"/>
              <a:t> ISKUSTVA </a:t>
            </a:r>
            <a:r>
              <a:rPr lang="en-US" dirty="0" err="1" smtClean="0"/>
              <a:t>učenja</a:t>
            </a:r>
            <a:r>
              <a:rPr lang="en-US" dirty="0" smtClean="0"/>
              <a:t> </a:t>
            </a:r>
            <a:r>
              <a:rPr lang="en-US" dirty="0" err="1" smtClean="0"/>
              <a:t>kroz</a:t>
            </a:r>
            <a:r>
              <a:rPr lang="en-US" dirty="0" smtClean="0"/>
              <a:t> </a:t>
            </a:r>
            <a:r>
              <a:rPr lang="en-US" dirty="0" err="1" smtClean="0"/>
              <a:t>sistematičan</a:t>
            </a:r>
            <a:r>
              <a:rPr lang="en-US" dirty="0" smtClean="0"/>
              <a:t> </a:t>
            </a:r>
            <a:r>
              <a:rPr lang="en-US" dirty="0" err="1" smtClean="0"/>
              <a:t>pristup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”</a:t>
            </a:r>
            <a:r>
              <a:rPr lang="en-US" dirty="0" err="1" smtClean="0"/>
              <a:t>obe</a:t>
            </a:r>
            <a:r>
              <a:rPr lang="en-US" dirty="0" smtClean="0"/>
              <a:t> </a:t>
            </a:r>
            <a:r>
              <a:rPr lang="en-US" dirty="0" err="1" smtClean="0"/>
              <a:t>strane</a:t>
            </a:r>
            <a:r>
              <a:rPr lang="en-US" dirty="0" smtClean="0"/>
              <a:t> </a:t>
            </a:r>
            <a:r>
              <a:rPr lang="en-US" dirty="0" err="1" smtClean="0"/>
              <a:t>klupe</a:t>
            </a:r>
            <a:r>
              <a:rPr lang="en-US" dirty="0" smtClean="0"/>
              <a:t>”</a:t>
            </a:r>
          </a:p>
          <a:p>
            <a:r>
              <a:rPr lang="en-US" dirty="0"/>
              <a:t>NIJE </a:t>
            </a:r>
            <a:r>
              <a:rPr lang="en-US" dirty="0" err="1"/>
              <a:t>vezan</a:t>
            </a:r>
            <a:r>
              <a:rPr lang="en-US" dirty="0"/>
              <a:t> (</a:t>
            </a:r>
            <a:r>
              <a:rPr lang="en-US" dirty="0" err="1"/>
              <a:t>samo</a:t>
            </a:r>
            <a:r>
              <a:rPr lang="en-US" dirty="0"/>
              <a:t>)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smtClean="0"/>
              <a:t>e-</a:t>
            </a:r>
            <a:r>
              <a:rPr lang="en-US" dirty="0" err="1" smtClean="0"/>
              <a:t>učenje</a:t>
            </a:r>
            <a:endParaRPr lang="en-US" dirty="0" smtClean="0"/>
          </a:p>
          <a:p>
            <a:r>
              <a:rPr lang="en-US" dirty="0" smtClean="0"/>
              <a:t>ID </a:t>
            </a:r>
            <a:r>
              <a:rPr lang="en-US" dirty="0" err="1" smtClean="0"/>
              <a:t>podrazumeva</a:t>
            </a:r>
            <a:r>
              <a:rPr lang="en-US" dirty="0" smtClean="0"/>
              <a:t> </a:t>
            </a:r>
            <a:r>
              <a:rPr lang="en-US" dirty="0" err="1" smtClean="0"/>
              <a:t>postizanje</a:t>
            </a:r>
            <a:r>
              <a:rPr lang="en-US" dirty="0" smtClean="0"/>
              <a:t> </a:t>
            </a:r>
            <a:r>
              <a:rPr lang="en-US" dirty="0" err="1" smtClean="0"/>
              <a:t>nastavnih</a:t>
            </a:r>
            <a:r>
              <a:rPr lang="en-US" dirty="0" smtClean="0"/>
              <a:t> </a:t>
            </a:r>
            <a:r>
              <a:rPr lang="en-US" dirty="0" err="1" smtClean="0"/>
              <a:t>ciljeva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efikasan</a:t>
            </a:r>
            <a:r>
              <a:rPr lang="en-US" dirty="0" smtClean="0"/>
              <a:t> </a:t>
            </a:r>
            <a:r>
              <a:rPr lang="en-US" dirty="0" err="1" smtClean="0"/>
              <a:t>način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6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Kreira</a:t>
            </a:r>
            <a:r>
              <a:rPr lang="en-US" dirty="0" smtClean="0"/>
              <a:t> se “</a:t>
            </a:r>
            <a:r>
              <a:rPr lang="en-US" dirty="0" err="1" smtClean="0"/>
              <a:t>kostur</a:t>
            </a:r>
            <a:r>
              <a:rPr lang="en-US" dirty="0" smtClean="0"/>
              <a:t>” </a:t>
            </a:r>
            <a:r>
              <a:rPr lang="en-US" dirty="0" err="1" smtClean="0"/>
              <a:t>kursa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Raspoređuju</a:t>
            </a:r>
            <a:r>
              <a:rPr lang="en-US" dirty="0" smtClean="0"/>
              <a:t> se </a:t>
            </a:r>
            <a:r>
              <a:rPr lang="en-US" dirty="0" err="1" smtClean="0"/>
              <a:t>elementi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određuje</a:t>
            </a:r>
            <a:r>
              <a:rPr lang="en-US" dirty="0" smtClean="0"/>
              <a:t> </a:t>
            </a:r>
            <a:r>
              <a:rPr lang="en-US" dirty="0" err="1" smtClean="0"/>
              <a:t>vidljivost</a:t>
            </a:r>
            <a:endParaRPr lang="en-US" dirty="0" smtClean="0"/>
          </a:p>
          <a:p>
            <a:r>
              <a:rPr lang="en-US" dirty="0" err="1" smtClean="0"/>
              <a:t>Proverava</a:t>
            </a:r>
            <a:r>
              <a:rPr lang="en-US" dirty="0" smtClean="0"/>
              <a:t> se </a:t>
            </a:r>
            <a:r>
              <a:rPr lang="en-US" dirty="0" err="1" smtClean="0"/>
              <a:t>izgled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uloge</a:t>
            </a:r>
            <a:r>
              <a:rPr lang="en-US" dirty="0" smtClean="0"/>
              <a:t> </a:t>
            </a:r>
            <a:r>
              <a:rPr lang="en-US" dirty="0" err="1" smtClean="0"/>
              <a:t>studenta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Slede</a:t>
            </a:r>
            <a:r>
              <a:rPr lang="en-US" dirty="0" smtClean="0"/>
              <a:t> </a:t>
            </a:r>
            <a:r>
              <a:rPr lang="en-US" dirty="0" err="1" smtClean="0"/>
              <a:t>implementacija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evaluacija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12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&amp; Tricks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Naterajte</a:t>
            </a:r>
            <a:r>
              <a:rPr lang="en-US" dirty="0" smtClean="0"/>
              <a:t>” </a:t>
            </a:r>
            <a:r>
              <a:rPr lang="en-US" dirty="0" err="1" smtClean="0"/>
              <a:t>studente</a:t>
            </a:r>
            <a:r>
              <a:rPr lang="en-US" dirty="0" smtClean="0"/>
              <a:t> da </a:t>
            </a:r>
            <a:r>
              <a:rPr lang="en-US" dirty="0" err="1" smtClean="0"/>
              <a:t>popune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profile</a:t>
            </a:r>
          </a:p>
          <a:p>
            <a:r>
              <a:rPr lang="en-US" dirty="0" err="1" smtClean="0"/>
              <a:t>Usmerite</a:t>
            </a:r>
            <a:r>
              <a:rPr lang="en-US" dirty="0" smtClean="0"/>
              <a:t> </a:t>
            </a:r>
            <a:r>
              <a:rPr lang="en-US" dirty="0" err="1" smtClean="0"/>
              <a:t>studente</a:t>
            </a:r>
            <a:r>
              <a:rPr lang="en-US" dirty="0" smtClean="0"/>
              <a:t> da </a:t>
            </a:r>
            <a:r>
              <a:rPr lang="en-US" dirty="0" err="1" smtClean="0"/>
              <a:t>sva</a:t>
            </a:r>
            <a:r>
              <a:rPr lang="en-US" dirty="0" smtClean="0"/>
              <a:t> </a:t>
            </a:r>
            <a:r>
              <a:rPr lang="en-US" dirty="0" err="1" smtClean="0"/>
              <a:t>pitanja</a:t>
            </a:r>
            <a:r>
              <a:rPr lang="en-US" dirty="0" smtClean="0"/>
              <a:t> </a:t>
            </a:r>
            <a:r>
              <a:rPr lang="en-US" dirty="0" err="1" smtClean="0"/>
              <a:t>koja</a:t>
            </a:r>
            <a:r>
              <a:rPr lang="en-US" dirty="0" smtClean="0"/>
              <a:t> </a:t>
            </a:r>
            <a:r>
              <a:rPr lang="en-US" dirty="0" err="1" smtClean="0"/>
              <a:t>nisu</a:t>
            </a:r>
            <a:r>
              <a:rPr lang="en-US" dirty="0" smtClean="0"/>
              <a:t> </a:t>
            </a:r>
            <a:r>
              <a:rPr lang="en-US" dirty="0" err="1" smtClean="0"/>
              <a:t>isključivo</a:t>
            </a:r>
            <a:r>
              <a:rPr lang="en-US" dirty="0" smtClean="0"/>
              <a:t> </a:t>
            </a:r>
            <a:r>
              <a:rPr lang="en-US" dirty="0" err="1" smtClean="0"/>
              <a:t>vezana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pojedinca</a:t>
            </a:r>
            <a:r>
              <a:rPr lang="en-US" dirty="0" smtClean="0"/>
              <a:t>, </a:t>
            </a:r>
            <a:r>
              <a:rPr lang="en-US" dirty="0" err="1" smtClean="0"/>
              <a:t>postavljaju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forumu</a:t>
            </a:r>
            <a:endParaRPr lang="en-US" dirty="0" smtClean="0"/>
          </a:p>
          <a:p>
            <a:r>
              <a:rPr lang="en-US" dirty="0" err="1" smtClean="0"/>
              <a:t>Proveravajte</a:t>
            </a:r>
            <a:r>
              <a:rPr lang="en-US" dirty="0" smtClean="0"/>
              <a:t> (</a:t>
            </a:r>
            <a:r>
              <a:rPr lang="en-US" dirty="0" err="1" smtClean="0"/>
              <a:t>pitajte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nastavi</a:t>
            </a:r>
            <a:r>
              <a:rPr lang="en-US" dirty="0" smtClean="0"/>
              <a:t>) da li </a:t>
            </a:r>
            <a:r>
              <a:rPr lang="en-US" dirty="0" err="1" smtClean="0"/>
              <a:t>studentima</a:t>
            </a:r>
            <a:r>
              <a:rPr lang="en-US" dirty="0" smtClean="0"/>
              <a:t> </a:t>
            </a:r>
            <a:r>
              <a:rPr lang="en-US" dirty="0" err="1" smtClean="0"/>
              <a:t>stižu</a:t>
            </a:r>
            <a:r>
              <a:rPr lang="en-US" dirty="0" smtClean="0"/>
              <a:t> </a:t>
            </a:r>
            <a:r>
              <a:rPr lang="en-US" dirty="0" err="1" smtClean="0"/>
              <a:t>mejlovi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foruma</a:t>
            </a:r>
            <a:endParaRPr lang="en-US" dirty="0" smtClean="0"/>
          </a:p>
          <a:p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fajlove</a:t>
            </a:r>
            <a:r>
              <a:rPr lang="en-US" dirty="0" smtClean="0"/>
              <a:t> </a:t>
            </a:r>
            <a:r>
              <a:rPr lang="en-US" dirty="0" err="1" smtClean="0"/>
              <a:t>veće</a:t>
            </a:r>
            <a:r>
              <a:rPr lang="en-US" dirty="0" smtClean="0"/>
              <a:t> od 2-3 MB, </a:t>
            </a:r>
            <a:r>
              <a:rPr lang="en-US" dirty="0" err="1" smtClean="0"/>
              <a:t>napišite</a:t>
            </a:r>
            <a:r>
              <a:rPr lang="en-US" dirty="0" smtClean="0"/>
              <a:t> u </a:t>
            </a:r>
            <a:r>
              <a:rPr lang="en-US" dirty="0" err="1" smtClean="0"/>
              <a:t>zagradi</a:t>
            </a:r>
            <a:r>
              <a:rPr lang="en-US" dirty="0" smtClean="0"/>
              <a:t> </a:t>
            </a:r>
            <a:r>
              <a:rPr lang="en-US" dirty="0" err="1" smtClean="0"/>
              <a:t>veličinu</a:t>
            </a:r>
            <a:endParaRPr lang="en-US" dirty="0" smtClean="0"/>
          </a:p>
          <a:p>
            <a:r>
              <a:rPr lang="en-US" dirty="0" err="1" smtClean="0"/>
              <a:t>Definišite</a:t>
            </a:r>
            <a:r>
              <a:rPr lang="en-US" dirty="0" smtClean="0"/>
              <a:t> </a:t>
            </a:r>
            <a:r>
              <a:rPr lang="en-US" dirty="0" err="1" smtClean="0"/>
              <a:t>tačan</a:t>
            </a:r>
            <a:r>
              <a:rPr lang="en-US" dirty="0" smtClean="0"/>
              <a:t> format </a:t>
            </a:r>
            <a:r>
              <a:rPr lang="en-US" dirty="0" err="1" smtClean="0"/>
              <a:t>predatih</a:t>
            </a:r>
            <a:r>
              <a:rPr lang="en-US" dirty="0" smtClean="0"/>
              <a:t> </a:t>
            </a:r>
            <a:r>
              <a:rPr lang="en-US" dirty="0" err="1" smtClean="0"/>
              <a:t>fajlova</a:t>
            </a:r>
            <a:r>
              <a:rPr lang="en-US" dirty="0" smtClean="0"/>
              <a:t>, </a:t>
            </a:r>
            <a:r>
              <a:rPr lang="en-US" dirty="0" err="1" smtClean="0"/>
              <a:t>npr</a:t>
            </a:r>
            <a:r>
              <a:rPr lang="en-US" dirty="0" smtClean="0"/>
              <a:t>. </a:t>
            </a:r>
            <a:r>
              <a:rPr lang="en-US" dirty="0" err="1" smtClean="0"/>
              <a:t>ime_prezime.pdf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 smtClean="0"/>
              <a:t>Primeri</a:t>
            </a:r>
            <a:r>
              <a:rPr lang="en-US" smtClean="0"/>
              <a:t> kurseva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Predstavlja</a:t>
            </a:r>
            <a:r>
              <a:rPr lang="en-US" dirty="0" smtClean="0"/>
              <a:t> </a:t>
            </a:r>
            <a:r>
              <a:rPr lang="en-US" dirty="0" err="1" smtClean="0"/>
              <a:t>koncept</a:t>
            </a:r>
            <a:r>
              <a:rPr lang="en-US" dirty="0" smtClean="0"/>
              <a:t> </a:t>
            </a:r>
            <a:r>
              <a:rPr lang="en-US" dirty="0" err="1" smtClean="0"/>
              <a:t>metodologije</a:t>
            </a:r>
            <a:r>
              <a:rPr lang="en-US" dirty="0" smtClean="0"/>
              <a:t> </a:t>
            </a:r>
            <a:r>
              <a:rPr lang="en-US" dirty="0" err="1" smtClean="0"/>
              <a:t>razvoja</a:t>
            </a:r>
            <a:r>
              <a:rPr lang="en-US" dirty="0" smtClean="0"/>
              <a:t> u </a:t>
            </a:r>
            <a:r>
              <a:rPr lang="en-US" dirty="0" err="1" smtClean="0"/>
              <a:t>instrukcionom</a:t>
            </a:r>
            <a:r>
              <a:rPr lang="en-US" dirty="0" smtClean="0"/>
              <a:t> </a:t>
            </a:r>
            <a:r>
              <a:rPr lang="en-US" dirty="0" err="1" smtClean="0"/>
              <a:t>dizajnu</a:t>
            </a:r>
            <a:endParaRPr lang="en-US" dirty="0" smtClean="0"/>
          </a:p>
          <a:p>
            <a:r>
              <a:rPr lang="en-US" dirty="0" err="1" smtClean="0"/>
              <a:t>Sastoji</a:t>
            </a:r>
            <a:r>
              <a:rPr lang="en-US" dirty="0" smtClean="0"/>
              <a:t> se </a:t>
            </a:r>
            <a:r>
              <a:rPr lang="en-US" dirty="0" err="1" smtClean="0"/>
              <a:t>iz</a:t>
            </a:r>
            <a:r>
              <a:rPr lang="en-US" dirty="0" smtClean="0"/>
              <a:t> 5 </a:t>
            </a:r>
            <a:r>
              <a:rPr lang="en-US" dirty="0" err="1" smtClean="0"/>
              <a:t>faza</a:t>
            </a:r>
            <a:r>
              <a:rPr lang="en-US" dirty="0" smtClean="0"/>
              <a:t>:</a:t>
            </a:r>
          </a:p>
          <a:p>
            <a:pPr lvl="1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 err="1" smtClean="0"/>
              <a:t>naliza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Dizajn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dirty="0" smtClean="0"/>
              <a:t>esign)</a:t>
            </a:r>
          </a:p>
          <a:p>
            <a:pPr lvl="1"/>
            <a:r>
              <a:rPr lang="en-US" dirty="0" err="1" smtClean="0"/>
              <a:t>Razvoj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dirty="0" smtClean="0"/>
              <a:t>evelop)</a:t>
            </a:r>
          </a:p>
          <a:p>
            <a:pPr lvl="1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dirty="0" err="1" smtClean="0"/>
              <a:t>mplementacija</a:t>
            </a:r>
            <a:r>
              <a:rPr lang="en-US" dirty="0" smtClean="0"/>
              <a:t> </a:t>
            </a:r>
          </a:p>
          <a:p>
            <a:pPr lvl="1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dirty="0" err="1" smtClean="0"/>
              <a:t>valuacija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Faza</a:t>
            </a:r>
            <a:r>
              <a:rPr lang="en-US" dirty="0" smtClean="0"/>
              <a:t> 1: </a:t>
            </a:r>
            <a:r>
              <a:rPr lang="en-US" dirty="0" err="1" smtClean="0"/>
              <a:t>Analiza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6319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potrebe</a:t>
            </a:r>
            <a:r>
              <a:rPr lang="en-US" dirty="0" smtClean="0"/>
              <a:t> </a:t>
            </a:r>
            <a:r>
              <a:rPr lang="en-US" dirty="0" err="1" smtClean="0"/>
              <a:t>datog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kurs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r>
              <a:rPr lang="en-US" dirty="0" smtClean="0"/>
              <a:t>, </a:t>
            </a:r>
            <a:r>
              <a:rPr lang="en-US" dirty="0" err="1" smtClean="0"/>
              <a:t>realizuje</a:t>
            </a:r>
            <a:r>
              <a:rPr lang="en-US" dirty="0" smtClean="0"/>
              <a:t> se </a:t>
            </a:r>
            <a:r>
              <a:rPr lang="en-US" dirty="0" err="1" smtClean="0"/>
              <a:t>kompletno</a:t>
            </a:r>
            <a:r>
              <a:rPr lang="en-US" dirty="0" smtClean="0"/>
              <a:t> </a:t>
            </a:r>
            <a:r>
              <a:rPr lang="en-US" dirty="0" err="1" smtClean="0"/>
              <a:t>onlajn</a:t>
            </a:r>
            <a:endParaRPr lang="en-US" dirty="0" smtClean="0"/>
          </a:p>
          <a:p>
            <a:pPr lvl="1"/>
            <a:r>
              <a:rPr lang="en-US" dirty="0" err="1" smtClean="0"/>
              <a:t>kurs</a:t>
            </a:r>
            <a:r>
              <a:rPr lang="en-US" dirty="0" smtClean="0"/>
              <a:t> </a:t>
            </a:r>
            <a:r>
              <a:rPr lang="en-US" dirty="0" err="1" smtClean="0"/>
              <a:t>predmeta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delimično</a:t>
            </a:r>
            <a:r>
              <a:rPr lang="en-US" dirty="0" smtClean="0"/>
              <a:t> </a:t>
            </a:r>
            <a:r>
              <a:rPr lang="en-US" dirty="0" err="1" smtClean="0"/>
              <a:t>realizuje</a:t>
            </a:r>
            <a:r>
              <a:rPr lang="en-US" dirty="0" smtClean="0"/>
              <a:t> </a:t>
            </a:r>
            <a:r>
              <a:rPr lang="en-US" dirty="0" err="1" smtClean="0"/>
              <a:t>onlajn</a:t>
            </a:r>
            <a:endParaRPr lang="en-US" dirty="0" smtClean="0"/>
          </a:p>
          <a:p>
            <a:pPr lvl="1"/>
            <a:r>
              <a:rPr lang="en-US" dirty="0" err="1" smtClean="0"/>
              <a:t>obuka</a:t>
            </a:r>
            <a:r>
              <a:rPr lang="en-US" dirty="0" smtClean="0"/>
              <a:t> </a:t>
            </a:r>
            <a:r>
              <a:rPr lang="en-US" dirty="0" err="1" smtClean="0"/>
              <a:t>zaposlenih</a:t>
            </a:r>
            <a:r>
              <a:rPr lang="en-US" dirty="0" smtClean="0"/>
              <a:t>..</a:t>
            </a:r>
          </a:p>
          <a:p>
            <a:r>
              <a:rPr lang="en-US" dirty="0" err="1" smtClean="0"/>
              <a:t>Šta</a:t>
            </a:r>
            <a:r>
              <a:rPr lang="en-US" dirty="0" smtClean="0"/>
              <a:t> </a:t>
            </a:r>
            <a:r>
              <a:rPr lang="en-US" dirty="0" err="1" smtClean="0"/>
              <a:t>želimo</a:t>
            </a:r>
            <a:r>
              <a:rPr lang="en-US" dirty="0" smtClean="0"/>
              <a:t> da </a:t>
            </a:r>
            <a:r>
              <a:rPr lang="en-US" dirty="0" err="1" smtClean="0"/>
              <a:t>izmenimo</a:t>
            </a:r>
            <a:r>
              <a:rPr lang="en-US" dirty="0" smtClean="0"/>
              <a:t> u </a:t>
            </a:r>
            <a:r>
              <a:rPr lang="en-US" dirty="0" err="1" smtClean="0"/>
              <a:t>odnosu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trenutnu</a:t>
            </a:r>
            <a:r>
              <a:rPr lang="en-US" dirty="0" smtClean="0"/>
              <a:t> </a:t>
            </a:r>
            <a:r>
              <a:rPr lang="en-US" dirty="0" err="1" smtClean="0"/>
              <a:t>situaciju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mogućnosti</a:t>
            </a:r>
            <a:r>
              <a:rPr lang="en-US" dirty="0" smtClean="0"/>
              <a:t> </a:t>
            </a:r>
            <a:r>
              <a:rPr lang="en-US" dirty="0" err="1" smtClean="0"/>
              <a:t>izvođača</a:t>
            </a:r>
            <a:r>
              <a:rPr lang="en-US" dirty="0" smtClean="0"/>
              <a:t> </a:t>
            </a:r>
            <a:r>
              <a:rPr lang="en-US" dirty="0" err="1" smtClean="0"/>
              <a:t>nastave</a:t>
            </a:r>
            <a:r>
              <a:rPr lang="en-US" dirty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kreatora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Kakva</a:t>
            </a:r>
            <a:r>
              <a:rPr lang="en-US" dirty="0" smtClean="0"/>
              <a:t> je </a:t>
            </a:r>
            <a:r>
              <a:rPr lang="en-US" dirty="0" err="1" smtClean="0"/>
              <a:t>ciljna</a:t>
            </a:r>
            <a:r>
              <a:rPr lang="en-US" dirty="0" smtClean="0"/>
              <a:t> </a:t>
            </a:r>
            <a:r>
              <a:rPr lang="en-US" dirty="0" err="1" smtClean="0"/>
              <a:t>grupa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ima</a:t>
            </a:r>
            <a:r>
              <a:rPr lang="en-US" dirty="0" smtClean="0"/>
              <a:t> li </a:t>
            </a:r>
            <a:r>
              <a:rPr lang="en-US" dirty="0" err="1" smtClean="0"/>
              <a:t>potrebno</a:t>
            </a:r>
            <a:r>
              <a:rPr lang="en-US" dirty="0" smtClean="0"/>
              <a:t> </a:t>
            </a:r>
            <a:r>
              <a:rPr lang="en-US" dirty="0" err="1" smtClean="0"/>
              <a:t>predznanje</a:t>
            </a:r>
            <a:endParaRPr lang="en-US" dirty="0" smtClean="0"/>
          </a:p>
          <a:p>
            <a:pPr lvl="1"/>
            <a:r>
              <a:rPr lang="en-US" dirty="0" err="1" smtClean="0"/>
              <a:t>postoje</a:t>
            </a:r>
            <a:r>
              <a:rPr lang="en-US" dirty="0" smtClean="0"/>
              <a:t> li </a:t>
            </a:r>
            <a:r>
              <a:rPr lang="en-US" dirty="0" err="1" smtClean="0"/>
              <a:t>društvene</a:t>
            </a:r>
            <a:r>
              <a:rPr lang="en-US" dirty="0" smtClean="0"/>
              <a:t> </a:t>
            </a:r>
            <a:r>
              <a:rPr lang="en-US" dirty="0" err="1" smtClean="0"/>
              <a:t>specifičnosti</a:t>
            </a:r>
            <a:endParaRPr lang="en-US" dirty="0" smtClean="0"/>
          </a:p>
          <a:p>
            <a:pPr lvl="1"/>
            <a:r>
              <a:rPr lang="en-US" dirty="0" err="1" smtClean="0"/>
              <a:t>postoje</a:t>
            </a:r>
            <a:r>
              <a:rPr lang="en-US" dirty="0" smtClean="0"/>
              <a:t> li </a:t>
            </a:r>
            <a:r>
              <a:rPr lang="en-US" dirty="0" err="1" smtClean="0"/>
              <a:t>posebni</a:t>
            </a:r>
            <a:r>
              <a:rPr lang="en-US" dirty="0" smtClean="0"/>
              <a:t> </a:t>
            </a:r>
            <a:r>
              <a:rPr lang="en-US" dirty="0" err="1" smtClean="0"/>
              <a:t>tehnički</a:t>
            </a:r>
            <a:r>
              <a:rPr lang="en-US" dirty="0" smtClean="0"/>
              <a:t> </a:t>
            </a:r>
            <a:r>
              <a:rPr lang="en-US" dirty="0" err="1" smtClean="0"/>
              <a:t>uslovi</a:t>
            </a:r>
            <a:r>
              <a:rPr lang="en-US" dirty="0" smtClean="0"/>
              <a:t> (</a:t>
            </a:r>
            <a:r>
              <a:rPr lang="en-US" dirty="0" err="1" smtClean="0"/>
              <a:t>imaju</a:t>
            </a:r>
            <a:r>
              <a:rPr lang="en-US" dirty="0" smtClean="0"/>
              <a:t> li </a:t>
            </a:r>
            <a:r>
              <a:rPr lang="en-US" dirty="0" err="1" smtClean="0"/>
              <a:t>svi</a:t>
            </a:r>
            <a:r>
              <a:rPr lang="en-US" dirty="0" smtClean="0"/>
              <a:t> Internet)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197" y="4476111"/>
            <a:ext cx="2267803" cy="17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Faza</a:t>
            </a:r>
            <a:r>
              <a:rPr lang="en-US" dirty="0" smtClean="0"/>
              <a:t> 2: </a:t>
            </a:r>
            <a:r>
              <a:rPr lang="en-US" dirty="0" err="1" smtClean="0"/>
              <a:t>Dizajn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Definisanje</a:t>
            </a:r>
            <a:r>
              <a:rPr lang="en-US" dirty="0" smtClean="0"/>
              <a:t> </a:t>
            </a:r>
            <a:r>
              <a:rPr lang="en-US" dirty="0" err="1" smtClean="0"/>
              <a:t>ciljeva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endParaRPr lang="en-US" dirty="0" smtClean="0"/>
          </a:p>
          <a:p>
            <a:r>
              <a:rPr lang="en-US" dirty="0" err="1" smtClean="0"/>
              <a:t>Definisanje</a:t>
            </a:r>
            <a:r>
              <a:rPr lang="en-US" dirty="0" smtClean="0"/>
              <a:t> </a:t>
            </a:r>
            <a:r>
              <a:rPr lang="en-US" dirty="0" err="1" smtClean="0"/>
              <a:t>nastavnih</a:t>
            </a:r>
            <a:r>
              <a:rPr lang="en-US" dirty="0" smtClean="0"/>
              <a:t> </a:t>
            </a:r>
            <a:r>
              <a:rPr lang="en-US" dirty="0" err="1" smtClean="0"/>
              <a:t>celina</a:t>
            </a:r>
            <a:endParaRPr lang="en-US" dirty="0"/>
          </a:p>
          <a:p>
            <a:r>
              <a:rPr lang="en-US" dirty="0" err="1" smtClean="0"/>
              <a:t>Određivanje</a:t>
            </a:r>
            <a:r>
              <a:rPr lang="en-US" dirty="0" smtClean="0"/>
              <a:t> </a:t>
            </a:r>
            <a:r>
              <a:rPr lang="en-US" dirty="0" err="1" smtClean="0"/>
              <a:t>ishoda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Skiciranje</a:t>
            </a:r>
            <a:r>
              <a:rPr lang="en-US" dirty="0" smtClean="0"/>
              <a:t>” </a:t>
            </a:r>
            <a:r>
              <a:rPr lang="en-US" dirty="0" err="1" smtClean="0"/>
              <a:t>kursa</a:t>
            </a:r>
            <a:endParaRPr lang="en-US" dirty="0" smtClean="0"/>
          </a:p>
          <a:p>
            <a:r>
              <a:rPr lang="en-US" dirty="0" err="1" smtClean="0"/>
              <a:t>Planiranje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će</a:t>
            </a:r>
            <a:r>
              <a:rPr lang="en-US" dirty="0" smtClean="0"/>
              <a:t> se </a:t>
            </a:r>
            <a:r>
              <a:rPr lang="en-US" dirty="0" err="1" smtClean="0"/>
              <a:t>oblici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r>
              <a:rPr lang="en-US" dirty="0" smtClean="0"/>
              <a:t> </a:t>
            </a:r>
            <a:r>
              <a:rPr lang="en-US" dirty="0" err="1" smtClean="0"/>
              <a:t>koristiti</a:t>
            </a:r>
            <a:endParaRPr lang="en-US" dirty="0" smtClean="0"/>
          </a:p>
          <a:p>
            <a:r>
              <a:rPr lang="en-US" dirty="0" err="1" smtClean="0"/>
              <a:t>Planiranje</a:t>
            </a:r>
            <a:r>
              <a:rPr lang="en-US" dirty="0" smtClean="0"/>
              <a:t> </a:t>
            </a:r>
            <a:r>
              <a:rPr lang="en-US" dirty="0" err="1" smtClean="0"/>
              <a:t>provere</a:t>
            </a:r>
            <a:r>
              <a:rPr lang="en-US" dirty="0" smtClean="0"/>
              <a:t> </a:t>
            </a:r>
            <a:r>
              <a:rPr lang="en-US" dirty="0" err="1" smtClean="0"/>
              <a:t>znanja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445" y="4839037"/>
            <a:ext cx="3041555" cy="20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Faza</a:t>
            </a:r>
            <a:r>
              <a:rPr lang="en-US" dirty="0" smtClean="0"/>
              <a:t> 3: </a:t>
            </a:r>
            <a:r>
              <a:rPr lang="en-US" dirty="0" err="1" smtClean="0"/>
              <a:t>Razvoj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Kreiranje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osnovu</a:t>
            </a:r>
            <a:r>
              <a:rPr lang="en-US" dirty="0" smtClean="0"/>
              <a:t> </a:t>
            </a:r>
            <a:r>
              <a:rPr lang="en-US" dirty="0" err="1" smtClean="0"/>
              <a:t>plana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prethodne</a:t>
            </a:r>
            <a:r>
              <a:rPr lang="en-US" dirty="0" smtClean="0"/>
              <a:t> faze</a:t>
            </a:r>
          </a:p>
          <a:p>
            <a:r>
              <a:rPr lang="en-US" dirty="0" err="1" smtClean="0"/>
              <a:t>Snimanje</a:t>
            </a:r>
            <a:r>
              <a:rPr lang="en-US" dirty="0" smtClean="0"/>
              <a:t> </a:t>
            </a:r>
            <a:r>
              <a:rPr lang="en-US" dirty="0" err="1" smtClean="0"/>
              <a:t>multimedije</a:t>
            </a:r>
            <a:r>
              <a:rPr lang="en-US" dirty="0" smtClean="0"/>
              <a:t>, </a:t>
            </a:r>
            <a:r>
              <a:rPr lang="en-US" dirty="0" err="1" smtClean="0"/>
              <a:t>postavljanje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endParaRPr lang="en-US" dirty="0" smtClean="0"/>
          </a:p>
          <a:p>
            <a:r>
              <a:rPr lang="en-US" dirty="0" err="1" smtClean="0"/>
              <a:t>Povezivanje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uslovljavanje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endParaRPr lang="en-US" dirty="0" smtClean="0"/>
          </a:p>
          <a:p>
            <a:r>
              <a:rPr lang="en-US" dirty="0" smtClean="0"/>
              <a:t>Provera </a:t>
            </a:r>
            <a:r>
              <a:rPr lang="en-US" dirty="0" err="1" smtClean="0"/>
              <a:t>vidljivosti</a:t>
            </a:r>
            <a:r>
              <a:rPr lang="en-US" dirty="0" smtClean="0"/>
              <a:t> </a:t>
            </a:r>
            <a:r>
              <a:rPr lang="en-US" dirty="0" err="1" smtClean="0"/>
              <a:t>sadržaja</a:t>
            </a:r>
            <a:r>
              <a:rPr lang="en-US" dirty="0" smtClean="0"/>
              <a:t> - </a:t>
            </a:r>
            <a:r>
              <a:rPr lang="en-US" dirty="0" err="1" smtClean="0"/>
              <a:t>važno</a:t>
            </a:r>
            <a:r>
              <a:rPr lang="en-US" dirty="0" smtClean="0"/>
              <a:t> je </a:t>
            </a:r>
            <a:r>
              <a:rPr lang="en-US" dirty="0" err="1" smtClean="0"/>
              <a:t>proveriti</a:t>
            </a:r>
            <a:r>
              <a:rPr lang="en-US" dirty="0" smtClean="0"/>
              <a:t> </a:t>
            </a:r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će</a:t>
            </a:r>
            <a:r>
              <a:rPr lang="en-US" dirty="0" smtClean="0"/>
              <a:t> student </a:t>
            </a:r>
            <a:r>
              <a:rPr lang="en-US" dirty="0" err="1" smtClean="0"/>
              <a:t>videti</a:t>
            </a:r>
            <a:r>
              <a:rPr lang="en-US" dirty="0" smtClean="0"/>
              <a:t> </a:t>
            </a:r>
            <a:r>
              <a:rPr lang="en-US" dirty="0" err="1" smtClean="0"/>
              <a:t>elemente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endParaRPr lang="en-US" dirty="0" smtClean="0"/>
          </a:p>
          <a:p>
            <a:r>
              <a:rPr lang="en-US" dirty="0" err="1" smtClean="0"/>
              <a:t>Kreiraju</a:t>
            </a:r>
            <a:r>
              <a:rPr lang="en-US" dirty="0" smtClean="0"/>
              <a:t> se </a:t>
            </a:r>
            <a:r>
              <a:rPr lang="en-US" dirty="0" err="1" smtClean="0"/>
              <a:t>uputstva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nastavnika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studenta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77" y="5240739"/>
            <a:ext cx="3092695" cy="14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Faza</a:t>
            </a:r>
            <a:r>
              <a:rPr lang="en-US" dirty="0" smtClean="0"/>
              <a:t> 4: </a:t>
            </a:r>
            <a:r>
              <a:rPr lang="en-US" dirty="0" err="1" smtClean="0"/>
              <a:t>Implementacija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Upisuju</a:t>
            </a:r>
            <a:r>
              <a:rPr lang="en-US" dirty="0" smtClean="0"/>
              <a:t> se </a:t>
            </a:r>
            <a:r>
              <a:rPr lang="en-US" dirty="0" err="1" smtClean="0"/>
              <a:t>korisnici</a:t>
            </a:r>
            <a:r>
              <a:rPr lang="en-US" dirty="0" smtClean="0"/>
              <a:t>,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počinju</a:t>
            </a:r>
            <a:r>
              <a:rPr lang="en-US" dirty="0" smtClean="0"/>
              <a:t> </a:t>
            </a:r>
            <a:r>
              <a:rPr lang="en-US" dirty="0" err="1" smtClean="0"/>
              <a:t>svojim</a:t>
            </a:r>
            <a:r>
              <a:rPr lang="en-US" dirty="0" smtClean="0"/>
              <a:t> </a:t>
            </a:r>
            <a:r>
              <a:rPr lang="en-US" dirty="0" err="1" smtClean="0"/>
              <a:t>zadatim</a:t>
            </a:r>
            <a:r>
              <a:rPr lang="en-US" dirty="0" smtClean="0"/>
              <a:t> </a:t>
            </a:r>
            <a:r>
              <a:rPr lang="en-US" dirty="0" err="1" smtClean="0"/>
              <a:t>redosledom</a:t>
            </a:r>
            <a:endParaRPr lang="en-US" dirty="0" smtClean="0"/>
          </a:p>
          <a:p>
            <a:r>
              <a:rPr lang="en-US" dirty="0" err="1" smtClean="0"/>
              <a:t>Prati</a:t>
            </a:r>
            <a:r>
              <a:rPr lang="en-US" dirty="0" smtClean="0"/>
              <a:t> se </a:t>
            </a:r>
            <a:r>
              <a:rPr lang="en-US" dirty="0" err="1" smtClean="0"/>
              <a:t>učinak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kursu</a:t>
            </a:r>
            <a:r>
              <a:rPr lang="en-US" dirty="0" smtClean="0"/>
              <a:t>, </a:t>
            </a:r>
            <a:r>
              <a:rPr lang="en-US" dirty="0" err="1" smtClean="0"/>
              <a:t>ocenjuju</a:t>
            </a:r>
            <a:r>
              <a:rPr lang="en-US" dirty="0" smtClean="0"/>
              <a:t> se </a:t>
            </a:r>
            <a:r>
              <a:rPr lang="en-US" dirty="0" err="1" smtClean="0"/>
              <a:t>aktivnosti</a:t>
            </a:r>
            <a:endParaRPr lang="en-US" dirty="0" smtClean="0"/>
          </a:p>
          <a:p>
            <a:r>
              <a:rPr lang="en-US" dirty="0" err="1" smtClean="0"/>
              <a:t>Prikupljaju</a:t>
            </a:r>
            <a:r>
              <a:rPr lang="en-US" dirty="0" smtClean="0"/>
              <a:t> se </a:t>
            </a:r>
            <a:r>
              <a:rPr lang="en-US" dirty="0" err="1" smtClean="0"/>
              <a:t>povratne</a:t>
            </a:r>
            <a:r>
              <a:rPr lang="en-US" dirty="0" smtClean="0"/>
              <a:t> </a:t>
            </a:r>
            <a:r>
              <a:rPr lang="en-US" dirty="0" err="1" smtClean="0"/>
              <a:t>informacije</a:t>
            </a:r>
            <a:r>
              <a:rPr lang="en-US" dirty="0" smtClean="0"/>
              <a:t> od </a:t>
            </a:r>
            <a:r>
              <a:rPr lang="en-US" dirty="0" err="1" smtClean="0"/>
              <a:t>učesnika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772" y="4031849"/>
            <a:ext cx="4148919" cy="256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Faza</a:t>
            </a:r>
            <a:r>
              <a:rPr lang="en-US" dirty="0" smtClean="0"/>
              <a:t> 5: </a:t>
            </a:r>
            <a:r>
              <a:rPr lang="en-US" dirty="0" err="1" smtClean="0"/>
              <a:t>Evaluacija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 smtClean="0"/>
              <a:t>deo</a:t>
            </a:r>
            <a:r>
              <a:rPr lang="en-US" dirty="0" smtClean="0"/>
              <a:t> se </a:t>
            </a:r>
            <a:r>
              <a:rPr lang="en-US" dirty="0" err="1" smtClean="0"/>
              <a:t>vrši</a:t>
            </a:r>
            <a:r>
              <a:rPr lang="en-US" dirty="0" smtClean="0"/>
              <a:t> </a:t>
            </a:r>
            <a:r>
              <a:rPr lang="en-US" dirty="0" err="1" smtClean="0"/>
              <a:t>tokom</a:t>
            </a:r>
            <a:r>
              <a:rPr lang="en-US" dirty="0" smtClean="0"/>
              <a:t> </a:t>
            </a:r>
            <a:r>
              <a:rPr lang="en-US" dirty="0" err="1" smtClean="0"/>
              <a:t>trajanja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r>
              <a:rPr lang="en-US" dirty="0" smtClean="0"/>
              <a:t>, </a:t>
            </a:r>
            <a:r>
              <a:rPr lang="en-US" dirty="0" err="1" smtClean="0"/>
              <a:t>kroz</a:t>
            </a:r>
            <a:r>
              <a:rPr lang="en-US" dirty="0" smtClean="0"/>
              <a:t> </a:t>
            </a:r>
            <a:r>
              <a:rPr lang="en-US" dirty="0" err="1" smtClean="0"/>
              <a:t>različite</a:t>
            </a:r>
            <a:r>
              <a:rPr lang="en-US" dirty="0" smtClean="0"/>
              <a:t> </a:t>
            </a:r>
            <a:r>
              <a:rPr lang="en-US" dirty="0" err="1" smtClean="0"/>
              <a:t>aktivnosti</a:t>
            </a:r>
            <a:r>
              <a:rPr lang="en-US" dirty="0" smtClean="0"/>
              <a:t> </a:t>
            </a:r>
            <a:r>
              <a:rPr lang="en-US" dirty="0" err="1" smtClean="0"/>
              <a:t>formalnog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neformalnog</a:t>
            </a:r>
            <a:r>
              <a:rPr lang="en-US" dirty="0" smtClean="0"/>
              <a:t> </a:t>
            </a:r>
            <a:r>
              <a:rPr lang="en-US" dirty="0" err="1" smtClean="0"/>
              <a:t>prikupjanja</a:t>
            </a:r>
            <a:r>
              <a:rPr lang="en-US" dirty="0" smtClean="0"/>
              <a:t> </a:t>
            </a:r>
            <a:r>
              <a:rPr lang="en-US" dirty="0" err="1" smtClean="0"/>
              <a:t>informacija</a:t>
            </a:r>
            <a:r>
              <a:rPr lang="en-US" dirty="0" smtClean="0"/>
              <a:t> o </a:t>
            </a:r>
            <a:r>
              <a:rPr lang="en-US" dirty="0" err="1" smtClean="0"/>
              <a:t>toku</a:t>
            </a:r>
            <a:r>
              <a:rPr lang="en-US" dirty="0" smtClean="0"/>
              <a:t>, </a:t>
            </a:r>
            <a:r>
              <a:rPr lang="en-US" dirty="0" err="1" smtClean="0"/>
              <a:t>potencijalnim</a:t>
            </a:r>
            <a:r>
              <a:rPr lang="en-US" dirty="0" smtClean="0"/>
              <a:t> </a:t>
            </a:r>
            <a:r>
              <a:rPr lang="en-US" dirty="0" err="1" smtClean="0"/>
              <a:t>problemima</a:t>
            </a:r>
            <a:endParaRPr lang="en-US" dirty="0" smtClean="0"/>
          </a:p>
          <a:p>
            <a:r>
              <a:rPr lang="en-US" dirty="0" err="1" smtClean="0"/>
              <a:t>Drugi</a:t>
            </a:r>
            <a:r>
              <a:rPr lang="en-US" dirty="0" smtClean="0"/>
              <a:t> </a:t>
            </a:r>
            <a:r>
              <a:rPr lang="en-US" dirty="0" err="1" smtClean="0"/>
              <a:t>deo</a:t>
            </a:r>
            <a:r>
              <a:rPr lang="en-US" dirty="0" smtClean="0"/>
              <a:t> </a:t>
            </a:r>
            <a:r>
              <a:rPr lang="en-US" dirty="0" err="1" smtClean="0"/>
              <a:t>može</a:t>
            </a:r>
            <a:r>
              <a:rPr lang="en-US" dirty="0" smtClean="0"/>
              <a:t> </a:t>
            </a:r>
            <a:r>
              <a:rPr lang="en-US" dirty="0" err="1" smtClean="0"/>
              <a:t>biti</a:t>
            </a:r>
            <a:r>
              <a:rPr lang="en-US" dirty="0" smtClean="0"/>
              <a:t> </a:t>
            </a:r>
            <a:r>
              <a:rPr lang="en-US" dirty="0" err="1" smtClean="0"/>
              <a:t>sproveden</a:t>
            </a:r>
            <a:r>
              <a:rPr lang="en-US" dirty="0" smtClean="0"/>
              <a:t> </a:t>
            </a:r>
            <a:r>
              <a:rPr lang="en-US" dirty="0" err="1" smtClean="0"/>
              <a:t>sumativno</a:t>
            </a:r>
            <a:r>
              <a:rPr lang="en-US" dirty="0" smtClean="0"/>
              <a:t>, </a:t>
            </a:r>
            <a:r>
              <a:rPr lang="en-US" dirty="0" err="1" smtClean="0"/>
              <a:t>kroz</a:t>
            </a:r>
            <a:r>
              <a:rPr lang="en-US" dirty="0" smtClean="0"/>
              <a:t> </a:t>
            </a:r>
            <a:r>
              <a:rPr lang="en-US" dirty="0" err="1" smtClean="0"/>
              <a:t>jedan</a:t>
            </a:r>
            <a:r>
              <a:rPr lang="en-US" dirty="0" smtClean="0"/>
              <a:t> </a:t>
            </a:r>
            <a:r>
              <a:rPr lang="en-US" dirty="0" err="1" smtClean="0"/>
              <a:t>upitnik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kraju</a:t>
            </a:r>
            <a:r>
              <a:rPr lang="en-US" dirty="0" smtClean="0"/>
              <a:t> </a:t>
            </a:r>
            <a:r>
              <a:rPr lang="en-US" dirty="0" err="1" smtClean="0"/>
              <a:t>kursa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282" y="4488976"/>
            <a:ext cx="3553536" cy="23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ADDIE u </a:t>
            </a:r>
            <a:r>
              <a:rPr lang="en-US" dirty="0" err="1" smtClean="0"/>
              <a:t>praksi</a:t>
            </a:r>
            <a:r>
              <a:rPr lang="en-US" dirty="0" smtClean="0"/>
              <a:t> - scenario </a:t>
            </a:r>
            <a:r>
              <a:rPr lang="en-US" i="1" dirty="0" smtClean="0"/>
              <a:t>blended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Situacija</a:t>
            </a:r>
            <a:r>
              <a:rPr lang="en-US" dirty="0" smtClean="0"/>
              <a:t>: </a:t>
            </a:r>
            <a:r>
              <a:rPr lang="en-US" dirty="0" err="1" smtClean="0"/>
              <a:t>imamo</a:t>
            </a:r>
            <a:r>
              <a:rPr lang="en-US" dirty="0" smtClean="0"/>
              <a:t> </a:t>
            </a:r>
            <a:r>
              <a:rPr lang="en-US" dirty="0" err="1" smtClean="0"/>
              <a:t>tradicionalnu</a:t>
            </a:r>
            <a:r>
              <a:rPr lang="en-US" dirty="0" smtClean="0"/>
              <a:t> </a:t>
            </a:r>
            <a:r>
              <a:rPr lang="en-US" dirty="0" err="1" smtClean="0"/>
              <a:t>nastavu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želeli</a:t>
            </a:r>
            <a:r>
              <a:rPr lang="en-US" dirty="0" smtClean="0"/>
              <a:t> </a:t>
            </a:r>
            <a:r>
              <a:rPr lang="en-US" dirty="0" err="1" smtClean="0"/>
              <a:t>bismo</a:t>
            </a:r>
            <a:r>
              <a:rPr lang="en-US" dirty="0" smtClean="0"/>
              <a:t> da je </a:t>
            </a:r>
            <a:r>
              <a:rPr lang="en-US" dirty="0" err="1" smtClean="0"/>
              <a:t>modernizujemo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ciljem</a:t>
            </a:r>
            <a:r>
              <a:rPr lang="en-US" dirty="0" smtClean="0"/>
              <a:t> </a:t>
            </a:r>
            <a:r>
              <a:rPr lang="en-US" dirty="0" err="1" smtClean="0"/>
              <a:t>efikasnijeg</a:t>
            </a:r>
            <a:r>
              <a:rPr lang="en-US" dirty="0" smtClean="0"/>
              <a:t> </a:t>
            </a:r>
            <a:r>
              <a:rPr lang="en-US" dirty="0" err="1" smtClean="0"/>
              <a:t>učenja</a:t>
            </a:r>
            <a:r>
              <a:rPr lang="en-US" dirty="0" smtClean="0"/>
              <a:t>, </a:t>
            </a:r>
            <a:r>
              <a:rPr lang="en-US" dirty="0" err="1" smtClean="0"/>
              <a:t>fleksibilnijeg</a:t>
            </a:r>
            <a:r>
              <a:rPr lang="en-US" dirty="0" smtClean="0"/>
              <a:t> </a:t>
            </a:r>
            <a:r>
              <a:rPr lang="en-US" dirty="0" err="1" smtClean="0"/>
              <a:t>rada</a:t>
            </a:r>
            <a:r>
              <a:rPr lang="en-US" dirty="0"/>
              <a:t> </a:t>
            </a:r>
            <a:r>
              <a:rPr lang="en-US" dirty="0" err="1" smtClean="0"/>
              <a:t>itd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Imamo</a:t>
            </a:r>
            <a:r>
              <a:rPr lang="en-US" dirty="0" smtClean="0"/>
              <a:t> </a:t>
            </a:r>
            <a:r>
              <a:rPr lang="en-US" dirty="0" err="1" smtClean="0"/>
              <a:t>različite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knjige</a:t>
            </a:r>
            <a:r>
              <a:rPr lang="en-US" dirty="0" smtClean="0"/>
              <a:t>, </a:t>
            </a:r>
            <a:r>
              <a:rPr lang="en-US" dirty="0" err="1" smtClean="0"/>
              <a:t>zbirke</a:t>
            </a:r>
            <a:r>
              <a:rPr lang="en-US" dirty="0" smtClean="0"/>
              <a:t>, </a:t>
            </a:r>
            <a:r>
              <a:rPr lang="en-US" dirty="0" err="1" smtClean="0"/>
              <a:t>priručnike</a:t>
            </a:r>
            <a:r>
              <a:rPr lang="en-US" dirty="0" smtClean="0"/>
              <a:t> u </a:t>
            </a:r>
            <a:r>
              <a:rPr lang="en-US" dirty="0" err="1" smtClean="0"/>
              <a:t>štampanom</a:t>
            </a:r>
            <a:r>
              <a:rPr lang="en-US" dirty="0" smtClean="0"/>
              <a:t> </a:t>
            </a:r>
            <a:r>
              <a:rPr lang="en-US" dirty="0" err="1" smtClean="0"/>
              <a:t>obliku</a:t>
            </a:r>
            <a:endParaRPr lang="en-US" dirty="0" smtClean="0"/>
          </a:p>
          <a:p>
            <a:pPr lvl="1"/>
            <a:r>
              <a:rPr lang="en-US" dirty="0" err="1" smtClean="0"/>
              <a:t>beleške</a:t>
            </a:r>
            <a:endParaRPr lang="en-US" dirty="0" smtClean="0"/>
          </a:p>
          <a:p>
            <a:pPr lvl="1"/>
            <a:r>
              <a:rPr lang="en-US" dirty="0" err="1" smtClean="0"/>
              <a:t>ispitna</a:t>
            </a:r>
            <a:r>
              <a:rPr lang="en-US" dirty="0" smtClean="0"/>
              <a:t> </a:t>
            </a:r>
            <a:r>
              <a:rPr lang="en-US" dirty="0" err="1" smtClean="0"/>
              <a:t>pitanja</a:t>
            </a:r>
            <a:endParaRPr lang="en-US" dirty="0" smtClean="0"/>
          </a:p>
          <a:p>
            <a:pPr lvl="1"/>
            <a:r>
              <a:rPr lang="en-US" dirty="0" err="1" smtClean="0"/>
              <a:t>projektne</a:t>
            </a:r>
            <a:r>
              <a:rPr lang="en-US" dirty="0" smtClean="0"/>
              <a:t> </a:t>
            </a:r>
            <a:r>
              <a:rPr lang="en-US" dirty="0" err="1" smtClean="0"/>
              <a:t>zadatke</a:t>
            </a:r>
            <a:endParaRPr lang="en-US" dirty="0" smtClean="0"/>
          </a:p>
          <a:p>
            <a:pPr lvl="1"/>
            <a:r>
              <a:rPr lang="en-US" dirty="0" err="1" smtClean="0"/>
              <a:t>raznovrsne</a:t>
            </a:r>
            <a:r>
              <a:rPr lang="en-US" dirty="0" smtClean="0"/>
              <a:t> </a:t>
            </a:r>
            <a:r>
              <a:rPr lang="en-US" dirty="0" err="1" smtClean="0"/>
              <a:t>materijale</a:t>
            </a:r>
            <a:r>
              <a:rPr lang="en-US" dirty="0" smtClean="0"/>
              <a:t> u e-</a:t>
            </a:r>
            <a:r>
              <a:rPr lang="en-US" dirty="0" err="1" smtClean="0"/>
              <a:t>obliku</a:t>
            </a:r>
            <a:r>
              <a:rPr lang="en-US" dirty="0" smtClean="0"/>
              <a:t> (doc, pdf, </a:t>
            </a:r>
            <a:r>
              <a:rPr lang="en-US" dirty="0" err="1" smtClean="0"/>
              <a:t>specifični</a:t>
            </a:r>
            <a:r>
              <a:rPr lang="en-US" dirty="0" smtClean="0"/>
              <a:t> </a:t>
            </a:r>
            <a:r>
              <a:rPr lang="en-US" dirty="0" err="1" smtClean="0"/>
              <a:t>formati</a:t>
            </a:r>
            <a:r>
              <a:rPr lang="is-IS" dirty="0" smtClean="0"/>
              <a:t>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</TotalTime>
  <Words>820</Words>
  <Application>Microsoft Macintosh PowerPoint</Application>
  <PresentationFormat>On-screen Show (4:3)</PresentationFormat>
  <Paragraphs>126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Arial</vt:lpstr>
      <vt:lpstr>Office Theme</vt:lpstr>
      <vt:lpstr>Instrukcioni dizajn i  e-kursevi</vt:lpstr>
      <vt:lpstr>Šta je instrukcioni dizajn (ID)?</vt:lpstr>
      <vt:lpstr>ADDIE model</vt:lpstr>
      <vt:lpstr>Faza 1: Analiza</vt:lpstr>
      <vt:lpstr>Faza 2: Dizajn</vt:lpstr>
      <vt:lpstr>Faza 3: Razvoj</vt:lpstr>
      <vt:lpstr>Faza 4: Implementacija</vt:lpstr>
      <vt:lpstr>Faza 5: Evaluacija</vt:lpstr>
      <vt:lpstr>ADDIE u praksi - scenario blended učenja</vt:lpstr>
      <vt:lpstr>Analiza (1)</vt:lpstr>
      <vt:lpstr>Analiza (2)</vt:lpstr>
      <vt:lpstr>Dizajn</vt:lpstr>
      <vt:lpstr>Razvoj</vt:lpstr>
      <vt:lpstr>Implementacija</vt:lpstr>
      <vt:lpstr>Evaluacija</vt:lpstr>
      <vt:lpstr>Studija slučaja</vt:lpstr>
      <vt:lpstr>Analiza (1)</vt:lpstr>
      <vt:lpstr>Analiza (2)</vt:lpstr>
      <vt:lpstr>Dizajn</vt:lpstr>
      <vt:lpstr>Razvoj</vt:lpstr>
      <vt:lpstr>Tips &amp; Tricks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Instrukcioni dizajn i e-kursevi</dc:title>
  <dc:creator>Marjan</dc:creator>
  <cp:lastModifiedBy>Marjan</cp:lastModifiedBy>
  <cp:revision>38</cp:revision>
  <dcterms:created xsi:type="dcterms:W3CDTF">2017-06-01T09:56:03Z</dcterms:created>
  <dcterms:modified xsi:type="dcterms:W3CDTF">2017-06-05T13:42:46Z</dcterms:modified>
</cp:coreProperties>
</file>