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63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1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D61B-6332-0E46-B96D-2909610937E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EE56-EDD7-674D-B171-9370C1B4C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1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4410"/>
            <a:ext cx="3867665" cy="2953265"/>
          </a:xfrm>
        </p:spPr>
        <p:txBody>
          <a:bodyPr/>
          <a:lstStyle/>
          <a:p>
            <a:r>
              <a:rPr lang="en-US" dirty="0" err="1" smtClean="0"/>
              <a:t>Ocenjivanje</a:t>
            </a:r>
            <a:r>
              <a:rPr lang="en-US" dirty="0" smtClean="0"/>
              <a:t> u e-</a:t>
            </a:r>
            <a:r>
              <a:rPr lang="en-US" dirty="0" err="1" smtClean="0"/>
              <a:t>učenju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1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Aktivnost</a:t>
            </a:r>
            <a:r>
              <a:rPr lang="en-US" dirty="0" smtClean="0"/>
              <a:t>: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Omogućava</a:t>
            </a:r>
            <a:r>
              <a:rPr lang="en-US" dirty="0" smtClean="0"/>
              <a:t> </a:t>
            </a:r>
            <a:r>
              <a:rPr lang="en-US" dirty="0" err="1" smtClean="0"/>
              <a:t>dobijanje</a:t>
            </a:r>
            <a:r>
              <a:rPr lang="en-US" dirty="0" smtClean="0"/>
              <a:t> </a:t>
            </a:r>
            <a:r>
              <a:rPr lang="en-US" dirty="0" err="1" smtClean="0"/>
              <a:t>rešenja</a:t>
            </a:r>
            <a:r>
              <a:rPr lang="en-US" dirty="0" smtClean="0"/>
              <a:t> od </a:t>
            </a:r>
            <a:r>
              <a:rPr lang="en-US" dirty="0" err="1" smtClean="0"/>
              <a:t>svakog</a:t>
            </a:r>
            <a:r>
              <a:rPr lang="en-US" dirty="0" smtClean="0"/>
              <a:t> </a:t>
            </a:r>
            <a:r>
              <a:rPr lang="en-US" dirty="0" err="1" smtClean="0"/>
              <a:t>studenta</a:t>
            </a:r>
            <a:r>
              <a:rPr lang="en-US" dirty="0" smtClean="0"/>
              <a:t> </a:t>
            </a:r>
            <a:r>
              <a:rPr lang="en-US" dirty="0" err="1" smtClean="0"/>
              <a:t>pojedinačno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Rešenje</a:t>
            </a:r>
            <a:r>
              <a:rPr lang="en-US" dirty="0" smtClean="0"/>
              <a:t> </a:t>
            </a:r>
            <a:r>
              <a:rPr lang="en-US" dirty="0" err="1" smtClean="0"/>
              <a:t>može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on-</a:t>
            </a:r>
            <a:r>
              <a:rPr lang="en-US" dirty="0" err="1" smtClean="0"/>
              <a:t>lajn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fajl</a:t>
            </a:r>
            <a:endParaRPr lang="en-US" dirty="0" smtClean="0"/>
          </a:p>
          <a:p>
            <a:r>
              <a:rPr lang="en-US" dirty="0" err="1" smtClean="0"/>
              <a:t>Primena</a:t>
            </a:r>
            <a:r>
              <a:rPr lang="en-US" dirty="0" smtClean="0"/>
              <a:t>: </a:t>
            </a:r>
            <a:r>
              <a:rPr lang="en-US" dirty="0" err="1" smtClean="0"/>
              <a:t>seminarski</a:t>
            </a:r>
            <a:r>
              <a:rPr lang="en-US" dirty="0" smtClean="0"/>
              <a:t> </a:t>
            </a:r>
            <a:r>
              <a:rPr lang="en-US" dirty="0" err="1" smtClean="0"/>
              <a:t>radovi</a:t>
            </a:r>
            <a:r>
              <a:rPr lang="en-US" dirty="0" smtClean="0"/>
              <a:t>, </a:t>
            </a:r>
            <a:r>
              <a:rPr lang="en-US" dirty="0" err="1" smtClean="0"/>
              <a:t>domaći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Kod</a:t>
            </a:r>
            <a:r>
              <a:rPr lang="en-US" dirty="0" smtClean="0"/>
              <a:t> Moodle-a </a:t>
            </a:r>
            <a:r>
              <a:rPr lang="en-US" dirty="0" err="1" smtClean="0"/>
              <a:t>možete</a:t>
            </a:r>
            <a:r>
              <a:rPr lang="en-US" dirty="0" smtClean="0"/>
              <a:t> </a:t>
            </a:r>
            <a:r>
              <a:rPr lang="en-US" dirty="0" err="1" smtClean="0"/>
              <a:t>preuzeti</a:t>
            </a:r>
            <a:r>
              <a:rPr lang="en-US" dirty="0" smtClean="0"/>
              <a:t> </a:t>
            </a:r>
            <a:r>
              <a:rPr lang="en-US" dirty="0" err="1" smtClean="0"/>
              <a:t>sve</a:t>
            </a:r>
            <a:r>
              <a:rPr lang="en-US" dirty="0" smtClean="0"/>
              <a:t> </a:t>
            </a:r>
            <a:r>
              <a:rPr lang="en-US" dirty="0" err="1" smtClean="0"/>
              <a:t>radove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pregledati</a:t>
            </a:r>
            <a:r>
              <a:rPr lang="en-US" dirty="0" smtClean="0"/>
              <a:t> </a:t>
            </a:r>
            <a:r>
              <a:rPr lang="en-US" err="1" smtClean="0"/>
              <a:t>ih</a:t>
            </a:r>
            <a:r>
              <a:rPr lang="en-US" smtClean="0"/>
              <a:t> oflajn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4" y="321276"/>
            <a:ext cx="8102448" cy="61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Forumske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ocenjivane</a:t>
            </a:r>
            <a:endParaRPr lang="en-US" dirty="0"/>
          </a:p>
          <a:p>
            <a:r>
              <a:rPr lang="en-US" dirty="0" err="1" smtClean="0"/>
              <a:t>Potrebno</a:t>
            </a:r>
            <a:r>
              <a:rPr lang="en-US" dirty="0" smtClean="0"/>
              <a:t> </a:t>
            </a:r>
            <a:r>
              <a:rPr lang="en-US" dirty="0" err="1" smtClean="0"/>
              <a:t>formulisati</a:t>
            </a:r>
            <a:r>
              <a:rPr lang="en-US" dirty="0" smtClean="0"/>
              <a:t> </a:t>
            </a:r>
            <a:r>
              <a:rPr lang="en-US" dirty="0" err="1" smtClean="0"/>
              <a:t>diskusije</a:t>
            </a:r>
            <a:r>
              <a:rPr lang="en-US" dirty="0" smtClean="0"/>
              <a:t> </a:t>
            </a:r>
            <a:r>
              <a:rPr lang="en-US" dirty="0" err="1" smtClean="0"/>
              <a:t>tako</a:t>
            </a:r>
            <a:r>
              <a:rPr lang="en-US" dirty="0" smtClean="0"/>
              <a:t> da </a:t>
            </a:r>
            <a:r>
              <a:rPr lang="en-US" dirty="0" err="1" smtClean="0"/>
              <a:t>privuku</a:t>
            </a:r>
            <a:r>
              <a:rPr lang="en-US" dirty="0" smtClean="0"/>
              <a:t> </a:t>
            </a:r>
            <a:r>
              <a:rPr lang="en-US" dirty="0" err="1" smtClean="0"/>
              <a:t>odgovore</a:t>
            </a:r>
            <a:r>
              <a:rPr lang="en-US" dirty="0" smtClean="0"/>
              <a:t> - </a:t>
            </a:r>
            <a:r>
              <a:rPr lang="en-US" dirty="0" err="1" smtClean="0"/>
              <a:t>što</a:t>
            </a:r>
            <a:r>
              <a:rPr lang="en-US" dirty="0" smtClean="0"/>
              <a:t> </a:t>
            </a: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 smtClean="0"/>
              <a:t>jednostavno</a:t>
            </a:r>
            <a:endParaRPr lang="en-US" dirty="0" smtClean="0"/>
          </a:p>
          <a:p>
            <a:r>
              <a:rPr lang="en-US" dirty="0" err="1" smtClean="0"/>
              <a:t>Potrebno</a:t>
            </a:r>
            <a:r>
              <a:rPr lang="en-US" dirty="0" smtClean="0"/>
              <a:t> </a:t>
            </a:r>
            <a:r>
              <a:rPr lang="en-US" dirty="0" err="1" smtClean="0"/>
              <a:t>definisati</a:t>
            </a:r>
            <a:r>
              <a:rPr lang="en-US" dirty="0" smtClean="0"/>
              <a:t> </a:t>
            </a:r>
            <a:r>
              <a:rPr lang="en-US" dirty="0" err="1" smtClean="0"/>
              <a:t>pravila</a:t>
            </a:r>
            <a:r>
              <a:rPr lang="en-US" dirty="0" smtClean="0"/>
              <a:t> </a:t>
            </a:r>
            <a:r>
              <a:rPr lang="en-US" dirty="0" err="1" smtClean="0"/>
              <a:t>komunikacije</a:t>
            </a:r>
            <a:r>
              <a:rPr lang="en-US" dirty="0" smtClean="0"/>
              <a:t> </a:t>
            </a:r>
            <a:r>
              <a:rPr lang="en-US" dirty="0" err="1" smtClean="0"/>
              <a:t>putem</a:t>
            </a:r>
            <a:r>
              <a:rPr lang="en-US" dirty="0" smtClean="0"/>
              <a:t> </a:t>
            </a:r>
            <a:r>
              <a:rPr lang="en-US" dirty="0" err="1" smtClean="0"/>
              <a:t>foruma</a:t>
            </a:r>
            <a:endParaRPr lang="en-US" dirty="0" smtClean="0"/>
          </a:p>
          <a:p>
            <a:r>
              <a:rPr lang="en-US" dirty="0" smtClean="0"/>
              <a:t>Ne </a:t>
            </a:r>
            <a:r>
              <a:rPr lang="en-US" dirty="0" err="1" smtClean="0"/>
              <a:t>zanemarite</a:t>
            </a:r>
            <a:r>
              <a:rPr lang="en-US" dirty="0" smtClean="0"/>
              <a:t> ISHODE!</a:t>
            </a:r>
          </a:p>
          <a:p>
            <a:endParaRPr lang="en-US" dirty="0"/>
          </a:p>
          <a:p>
            <a:r>
              <a:rPr lang="en-US" dirty="0" err="1" smtClean="0"/>
              <a:t>Kvalitetna</a:t>
            </a:r>
            <a:r>
              <a:rPr lang="en-US" dirty="0" smtClean="0"/>
              <a:t> </a:t>
            </a:r>
            <a:r>
              <a:rPr lang="en-US" dirty="0" err="1" smtClean="0"/>
              <a:t>diskusija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kvalitetna</a:t>
            </a:r>
            <a:r>
              <a:rPr lang="en-US" dirty="0" smtClean="0"/>
              <a:t> </a:t>
            </a:r>
            <a:r>
              <a:rPr lang="en-US" dirty="0" err="1" smtClean="0"/>
              <a:t>komunikacija</a:t>
            </a:r>
            <a:r>
              <a:rPr lang="en-US" dirty="0" smtClean="0"/>
              <a:t> </a:t>
            </a:r>
            <a:r>
              <a:rPr lang="en-US" dirty="0" err="1" smtClean="0"/>
              <a:t>uopšte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srž</a:t>
            </a:r>
            <a:r>
              <a:rPr lang="en-US" dirty="0" smtClean="0">
                <a:sym typeface="Wingdings"/>
              </a:rPr>
              <a:t> e-</a:t>
            </a:r>
            <a:r>
              <a:rPr lang="en-US" dirty="0" err="1" smtClean="0">
                <a:sym typeface="Wingdings"/>
              </a:rPr>
              <a:t>učenja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18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081"/>
            <a:ext cx="9144000" cy="59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6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Ocenjivanje</a:t>
            </a:r>
            <a:r>
              <a:rPr lang="en-US" dirty="0" smtClean="0"/>
              <a:t> </a:t>
            </a:r>
            <a:r>
              <a:rPr lang="en-US" dirty="0" err="1" smtClean="0"/>
              <a:t>rečnika</a:t>
            </a:r>
            <a:r>
              <a:rPr lang="en-US" dirty="0" smtClean="0"/>
              <a:t>? </a:t>
            </a:r>
            <a:r>
              <a:rPr lang="en-US" dirty="0" err="1" smtClean="0"/>
              <a:t>Nemoguće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Moguće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Zada</a:t>
            </a:r>
            <a:r>
              <a:rPr lang="en-US" dirty="0" smtClean="0"/>
              <a:t> se </a:t>
            </a:r>
            <a:r>
              <a:rPr lang="en-US" dirty="0" err="1" smtClean="0"/>
              <a:t>određena</a:t>
            </a:r>
            <a:r>
              <a:rPr lang="en-US" dirty="0" smtClean="0"/>
              <a:t> oblast (</a:t>
            </a:r>
            <a:r>
              <a:rPr lang="en-US" dirty="0" err="1" smtClean="0"/>
              <a:t>npr</a:t>
            </a:r>
            <a:r>
              <a:rPr lang="en-US" dirty="0" smtClean="0"/>
              <a:t>. </a:t>
            </a:r>
            <a:r>
              <a:rPr lang="en-US" dirty="0" err="1" smtClean="0"/>
              <a:t>poglavlje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r>
              <a:rPr lang="en-US" dirty="0" smtClean="0"/>
              <a:t>)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treba</a:t>
            </a:r>
            <a:r>
              <a:rPr lang="en-US" dirty="0" smtClean="0"/>
              <a:t> da </a:t>
            </a:r>
            <a:r>
              <a:rPr lang="en-US" dirty="0" err="1" smtClean="0"/>
              <a:t>unesu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nekoliko</a:t>
            </a:r>
            <a:r>
              <a:rPr lang="en-US" dirty="0" smtClean="0"/>
              <a:t> </a:t>
            </a:r>
            <a:r>
              <a:rPr lang="en-US" dirty="0" err="1" smtClean="0"/>
              <a:t>pojmova</a:t>
            </a:r>
            <a:r>
              <a:rPr lang="en-US" dirty="0" smtClean="0"/>
              <a:t> u </a:t>
            </a:r>
            <a:r>
              <a:rPr lang="en-US" dirty="0" err="1" smtClean="0"/>
              <a:t>rečnik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naučiće</a:t>
            </a:r>
            <a:r>
              <a:rPr lang="en-US" dirty="0" smtClean="0"/>
              <a:t> </a:t>
            </a:r>
            <a:r>
              <a:rPr lang="en-US" dirty="0" err="1" smtClean="0"/>
              <a:t>nešto</a:t>
            </a:r>
            <a:endParaRPr lang="en-US" dirty="0" smtClean="0"/>
          </a:p>
          <a:p>
            <a:pPr lvl="1"/>
            <a:r>
              <a:rPr lang="en-US" dirty="0" err="1" smtClean="0"/>
              <a:t>dobićete</a:t>
            </a:r>
            <a:r>
              <a:rPr lang="en-US" dirty="0" smtClean="0"/>
              <a:t> </a:t>
            </a:r>
            <a:r>
              <a:rPr lang="en-US" dirty="0" err="1" smtClean="0"/>
              <a:t>rečnik</a:t>
            </a:r>
            <a:r>
              <a:rPr lang="en-US" dirty="0" smtClean="0"/>
              <a:t> u </a:t>
            </a:r>
            <a:r>
              <a:rPr lang="en-US" dirty="0" err="1" smtClean="0"/>
              <a:t>okviru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16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88" y="2046918"/>
            <a:ext cx="8743945" cy="28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1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Ishodi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ocenjivanje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Ocenjuju</a:t>
            </a:r>
            <a:r>
              <a:rPr lang="en-US" dirty="0" smtClean="0"/>
              <a:t> se </a:t>
            </a:r>
            <a:r>
              <a:rPr lang="en-US" dirty="0" err="1" smtClean="0"/>
              <a:t>ishodi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endParaRPr lang="en-US" dirty="0" smtClean="0"/>
          </a:p>
          <a:p>
            <a:r>
              <a:rPr lang="en-US" dirty="0" err="1" smtClean="0"/>
              <a:t>Ishodi</a:t>
            </a:r>
            <a:r>
              <a:rPr lang="en-US" dirty="0" smtClean="0"/>
              <a:t> </a:t>
            </a:r>
            <a:r>
              <a:rPr lang="en-US" dirty="0" err="1" smtClean="0"/>
              <a:t>predstavljaju</a:t>
            </a:r>
            <a:r>
              <a:rPr lang="en-US" dirty="0" smtClean="0"/>
              <a:t> </a:t>
            </a:r>
            <a:r>
              <a:rPr lang="en-US" dirty="0" err="1" smtClean="0"/>
              <a:t>konkretne</a:t>
            </a:r>
            <a:r>
              <a:rPr lang="en-US" dirty="0" smtClean="0"/>
              <a:t> </a:t>
            </a:r>
            <a:r>
              <a:rPr lang="en-US" dirty="0" err="1" smtClean="0"/>
              <a:t>pokazatelje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veština</a:t>
            </a:r>
            <a:endParaRPr lang="en-US" dirty="0" smtClean="0"/>
          </a:p>
          <a:p>
            <a:r>
              <a:rPr lang="en-US" dirty="0" err="1" smtClean="0"/>
              <a:t>Ishodi</a:t>
            </a:r>
            <a:r>
              <a:rPr lang="en-US" dirty="0" smtClean="0"/>
              <a:t> se </a:t>
            </a:r>
            <a:r>
              <a:rPr lang="en-US" dirty="0" err="1" smtClean="0"/>
              <a:t>klasifikuju</a:t>
            </a:r>
            <a:r>
              <a:rPr lang="en-US" dirty="0" smtClean="0"/>
              <a:t> </a:t>
            </a:r>
            <a:r>
              <a:rPr lang="en-US" dirty="0" err="1" smtClean="0"/>
              <a:t>pomoću</a:t>
            </a:r>
            <a:r>
              <a:rPr lang="en-US" dirty="0" smtClean="0"/>
              <a:t> </a:t>
            </a:r>
            <a:r>
              <a:rPr lang="en-US" dirty="0" err="1" smtClean="0"/>
              <a:t>tzv</a:t>
            </a:r>
            <a:r>
              <a:rPr lang="en-US" dirty="0" smtClean="0"/>
              <a:t>. </a:t>
            </a:r>
            <a:r>
              <a:rPr lang="en-US" dirty="0" err="1" smtClean="0"/>
              <a:t>Blumove</a:t>
            </a:r>
            <a:r>
              <a:rPr lang="en-US" dirty="0" smtClean="0"/>
              <a:t> </a:t>
            </a:r>
            <a:r>
              <a:rPr lang="en-US" dirty="0" err="1" smtClean="0"/>
              <a:t>taksonomije</a:t>
            </a:r>
            <a:endParaRPr lang="en-US" dirty="0" smtClean="0"/>
          </a:p>
          <a:p>
            <a:r>
              <a:rPr lang="en-US" dirty="0" err="1" smtClean="0"/>
              <a:t>Taksonomija</a:t>
            </a:r>
            <a:r>
              <a:rPr lang="en-US" dirty="0" smtClean="0"/>
              <a:t> </a:t>
            </a:r>
            <a:r>
              <a:rPr lang="en-US" dirty="0" err="1" smtClean="0"/>
              <a:t>olakšava</a:t>
            </a:r>
            <a:r>
              <a:rPr lang="en-US" dirty="0" smtClean="0"/>
              <a:t> </a:t>
            </a:r>
            <a:r>
              <a:rPr lang="en-US" dirty="0" err="1" smtClean="0"/>
              <a:t>sortiranje</a:t>
            </a:r>
            <a:r>
              <a:rPr lang="en-US" dirty="0" smtClean="0"/>
              <a:t> </a:t>
            </a:r>
            <a:r>
              <a:rPr lang="en-US" dirty="0" err="1" smtClean="0"/>
              <a:t>ishoda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proveru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6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Blumova</a:t>
            </a:r>
            <a:r>
              <a:rPr lang="en-US" dirty="0" smtClean="0"/>
              <a:t> </a:t>
            </a:r>
            <a:r>
              <a:rPr lang="en-US" dirty="0" err="1" smtClean="0"/>
              <a:t>taksonomija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Sadrži</a:t>
            </a:r>
            <a:r>
              <a:rPr lang="en-US" dirty="0" smtClean="0"/>
              <a:t> 6 </a:t>
            </a:r>
            <a:r>
              <a:rPr lang="en-US" dirty="0" err="1" smtClean="0"/>
              <a:t>nivoa</a:t>
            </a:r>
            <a:r>
              <a:rPr lang="en-US" dirty="0" smtClean="0"/>
              <a:t> </a:t>
            </a:r>
            <a:r>
              <a:rPr lang="en-US" dirty="0" err="1" smtClean="0"/>
              <a:t>postignuća</a:t>
            </a:r>
            <a:endParaRPr lang="en-US" dirty="0" smtClean="0"/>
          </a:p>
          <a:p>
            <a:r>
              <a:rPr lang="en-US" dirty="0" err="1" smtClean="0"/>
              <a:t>Najniži</a:t>
            </a:r>
            <a:r>
              <a:rPr lang="en-US" dirty="0" smtClean="0"/>
              <a:t> </a:t>
            </a:r>
            <a:r>
              <a:rPr lang="en-US" dirty="0" err="1" smtClean="0"/>
              <a:t>nivo</a:t>
            </a:r>
            <a:r>
              <a:rPr lang="en-US" dirty="0" smtClean="0"/>
              <a:t> </a:t>
            </a:r>
            <a:r>
              <a:rPr lang="en-US" dirty="0" err="1" smtClean="0"/>
              <a:t>podrazumeva</a:t>
            </a:r>
            <a:r>
              <a:rPr lang="en-US" dirty="0" smtClean="0"/>
              <a:t> </a:t>
            </a:r>
            <a:r>
              <a:rPr lang="en-US" dirty="0" err="1" smtClean="0"/>
              <a:t>poznavanje</a:t>
            </a:r>
            <a:r>
              <a:rPr lang="en-US" dirty="0" smtClean="0"/>
              <a:t> </a:t>
            </a:r>
            <a:r>
              <a:rPr lang="en-US" dirty="0" err="1" smtClean="0"/>
              <a:t>činjenica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podrazumeva</a:t>
            </a:r>
            <a:r>
              <a:rPr lang="en-US" dirty="0" smtClean="0"/>
              <a:t> </a:t>
            </a:r>
            <a:r>
              <a:rPr lang="en-US" dirty="0" err="1" smtClean="0"/>
              <a:t>pamćenje</a:t>
            </a:r>
            <a:r>
              <a:rPr lang="en-US" dirty="0" smtClean="0"/>
              <a:t> (“</a:t>
            </a:r>
            <a:r>
              <a:rPr lang="en-US" dirty="0" err="1" smtClean="0"/>
              <a:t>učenje</a:t>
            </a:r>
            <a:r>
              <a:rPr lang="en-US" dirty="0" smtClean="0"/>
              <a:t> </a:t>
            </a:r>
            <a:r>
              <a:rPr lang="en-US" dirty="0" err="1" smtClean="0"/>
              <a:t>napamet</a:t>
            </a:r>
            <a:r>
              <a:rPr lang="en-US" dirty="0" smtClean="0"/>
              <a:t>”)</a:t>
            </a:r>
          </a:p>
          <a:p>
            <a:r>
              <a:rPr lang="en-US" dirty="0" err="1" smtClean="0"/>
              <a:t>Najviši</a:t>
            </a:r>
            <a:r>
              <a:rPr lang="en-US" dirty="0" smtClean="0"/>
              <a:t> </a:t>
            </a:r>
            <a:r>
              <a:rPr lang="en-US" dirty="0" err="1" smtClean="0"/>
              <a:t>nivo</a:t>
            </a:r>
            <a:r>
              <a:rPr lang="en-US" dirty="0" smtClean="0"/>
              <a:t> </a:t>
            </a:r>
            <a:r>
              <a:rPr lang="en-US" dirty="0" err="1" smtClean="0"/>
              <a:t>podrazumeva</a:t>
            </a:r>
            <a:r>
              <a:rPr lang="en-US" dirty="0" smtClean="0"/>
              <a:t> </a:t>
            </a:r>
            <a:r>
              <a:rPr lang="en-US" dirty="0" err="1" smtClean="0"/>
              <a:t>kreativnost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Provera </a:t>
            </a:r>
            <a:r>
              <a:rPr lang="en-US" u="sng" dirty="0" err="1" smtClean="0"/>
              <a:t>znanja</a:t>
            </a:r>
            <a:r>
              <a:rPr lang="en-US" u="sng" dirty="0" smtClean="0"/>
              <a:t>/</a:t>
            </a:r>
            <a:r>
              <a:rPr lang="en-US" u="sng" dirty="0" err="1" smtClean="0"/>
              <a:t>ocenjivanje</a:t>
            </a:r>
            <a:r>
              <a:rPr lang="en-US" u="sng" dirty="0" smtClean="0"/>
              <a:t> </a:t>
            </a:r>
            <a:r>
              <a:rPr lang="en-US" u="sng" dirty="0" err="1" smtClean="0"/>
              <a:t>treba</a:t>
            </a:r>
            <a:r>
              <a:rPr lang="en-US" u="sng" dirty="0" smtClean="0"/>
              <a:t> da </a:t>
            </a:r>
            <a:r>
              <a:rPr lang="en-US" u="sng" dirty="0" err="1" smtClean="0"/>
              <a:t>uključi</a:t>
            </a:r>
            <a:r>
              <a:rPr lang="en-US" u="sng" dirty="0" smtClean="0"/>
              <a:t> </a:t>
            </a:r>
            <a:r>
              <a:rPr lang="en-US" u="sng" dirty="0" err="1" smtClean="0"/>
              <a:t>sve</a:t>
            </a:r>
            <a:r>
              <a:rPr lang="en-US" u="sng" dirty="0" smtClean="0"/>
              <a:t> </a:t>
            </a:r>
            <a:r>
              <a:rPr lang="en-US" u="sng" dirty="0" err="1" smtClean="0"/>
              <a:t>nivoe</a:t>
            </a:r>
            <a:r>
              <a:rPr lang="en-US" u="sng" dirty="0" smtClean="0"/>
              <a:t> </a:t>
            </a:r>
            <a:r>
              <a:rPr lang="en-US" u="sng" dirty="0" err="1" smtClean="0"/>
              <a:t>postignuća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9457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851"/>
            <a:ext cx="9144000" cy="57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8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Suma-</a:t>
            </a:r>
            <a:r>
              <a:rPr lang="en-US" dirty="0" err="1" smtClean="0"/>
              <a:t>sumare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1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ocenjujemo</a:t>
            </a:r>
            <a:r>
              <a:rPr lang="en-US" dirty="0" smtClean="0"/>
              <a:t> u </a:t>
            </a:r>
            <a:r>
              <a:rPr lang="en-US" dirty="0" err="1" smtClean="0"/>
              <a:t>tradicionalnoj</a:t>
            </a:r>
            <a:r>
              <a:rPr lang="en-US" dirty="0" smtClean="0"/>
              <a:t> </a:t>
            </a:r>
            <a:r>
              <a:rPr lang="en-US" dirty="0" err="1" smtClean="0"/>
              <a:t>nastavi</a:t>
            </a:r>
            <a:r>
              <a:rPr lang="en-US" dirty="0" smtClean="0"/>
              <a:t> u </a:t>
            </a:r>
            <a:r>
              <a:rPr lang="en-US" dirty="0" err="1" smtClean="0"/>
              <a:t>visokom</a:t>
            </a:r>
            <a:r>
              <a:rPr lang="en-US" dirty="0" smtClean="0"/>
              <a:t> </a:t>
            </a:r>
            <a:r>
              <a:rPr lang="en-US" dirty="0" err="1" smtClean="0"/>
              <a:t>obrazovanju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Kolokvijumi</a:t>
            </a:r>
            <a:r>
              <a:rPr lang="en-US" dirty="0" smtClean="0"/>
              <a:t> (</a:t>
            </a:r>
            <a:r>
              <a:rPr lang="en-US" dirty="0" err="1" smtClean="0"/>
              <a:t>testovi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Usmeni</a:t>
            </a:r>
            <a:r>
              <a:rPr lang="en-US" dirty="0" smtClean="0"/>
              <a:t> </a:t>
            </a:r>
            <a:r>
              <a:rPr lang="en-US" dirty="0" err="1" smtClean="0"/>
              <a:t>ispit</a:t>
            </a:r>
            <a:endParaRPr lang="en-US" dirty="0" smtClean="0"/>
          </a:p>
          <a:p>
            <a:r>
              <a:rPr lang="en-US" dirty="0" err="1" smtClean="0"/>
              <a:t>Aktivnost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času</a:t>
            </a:r>
            <a:endParaRPr lang="en-US" dirty="0" smtClean="0"/>
          </a:p>
          <a:p>
            <a:r>
              <a:rPr lang="en-US" dirty="0" err="1" smtClean="0"/>
              <a:t>Seminarski</a:t>
            </a:r>
            <a:r>
              <a:rPr lang="en-US" dirty="0" smtClean="0"/>
              <a:t> </a:t>
            </a:r>
            <a:r>
              <a:rPr lang="en-US" dirty="0" err="1" smtClean="0"/>
              <a:t>radovi</a:t>
            </a:r>
            <a:endParaRPr lang="en-US" dirty="0" smtClean="0"/>
          </a:p>
          <a:p>
            <a:r>
              <a:rPr lang="en-US" dirty="0" err="1" smtClean="0"/>
              <a:t>Projekti</a:t>
            </a:r>
            <a:endParaRPr lang="en-US" dirty="0" smtClean="0"/>
          </a:p>
          <a:p>
            <a:r>
              <a:rPr lang="en-US" dirty="0" err="1" smtClean="0"/>
              <a:t>Domaći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79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OBUKA: </a:t>
            </a:r>
            <a:r>
              <a:rPr lang="en-US" dirty="0" err="1" smtClean="0"/>
              <a:t>Šta</a:t>
            </a:r>
            <a:r>
              <a:rPr lang="en-US" dirty="0" smtClean="0"/>
              <a:t> </a:t>
            </a:r>
            <a:r>
              <a:rPr lang="en-US" dirty="0" err="1" smtClean="0"/>
              <a:t>ćete</a:t>
            </a:r>
            <a:r>
              <a:rPr lang="en-US" dirty="0" smtClean="0"/>
              <a:t> </a:t>
            </a:r>
            <a:r>
              <a:rPr lang="en-US" dirty="0" err="1" smtClean="0"/>
              <a:t>realizovati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svojim</a:t>
            </a:r>
            <a:r>
              <a:rPr lang="en-US" dirty="0" smtClean="0"/>
              <a:t> </a:t>
            </a:r>
            <a:r>
              <a:rPr lang="en-US" dirty="0" err="1" smtClean="0"/>
              <a:t>kursevima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 </a:t>
            </a:r>
            <a:r>
              <a:rPr lang="en-US" dirty="0" err="1" smtClean="0"/>
              <a:t>sekcija</a:t>
            </a:r>
            <a:r>
              <a:rPr lang="en-US" dirty="0" smtClean="0"/>
              <a:t> (</a:t>
            </a:r>
            <a:r>
              <a:rPr lang="en-US" dirty="0" err="1" smtClean="0"/>
              <a:t>tema</a:t>
            </a:r>
            <a:r>
              <a:rPr lang="en-US" dirty="0" smtClean="0"/>
              <a:t>)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pratećim</a:t>
            </a:r>
            <a:r>
              <a:rPr lang="en-US" dirty="0" smtClean="0"/>
              <a:t> </a:t>
            </a:r>
            <a:r>
              <a:rPr lang="en-US" dirty="0" err="1" smtClean="0"/>
              <a:t>prezentacijama</a:t>
            </a:r>
            <a:r>
              <a:rPr lang="en-US" dirty="0" smtClean="0"/>
              <a:t> - </a:t>
            </a:r>
            <a:r>
              <a:rPr lang="en-US" dirty="0" err="1" smtClean="0"/>
              <a:t>za</a:t>
            </a:r>
            <a:r>
              <a:rPr lang="en-US" dirty="0" smtClean="0"/>
              <a:t> 15 </a:t>
            </a:r>
            <a:r>
              <a:rPr lang="en-US" dirty="0" err="1" smtClean="0"/>
              <a:t>nastavnih</a:t>
            </a:r>
            <a:r>
              <a:rPr lang="en-US" dirty="0" smtClean="0"/>
              <a:t> </a:t>
            </a:r>
            <a:r>
              <a:rPr lang="en-US" dirty="0" err="1" smtClean="0"/>
              <a:t>sedmica</a:t>
            </a:r>
            <a:endParaRPr lang="en-US" dirty="0" smtClean="0"/>
          </a:p>
          <a:p>
            <a:r>
              <a:rPr lang="en-US" dirty="0" err="1" smtClean="0"/>
              <a:t>Uvodni</a:t>
            </a:r>
            <a:r>
              <a:rPr lang="en-US" dirty="0" smtClean="0"/>
              <a:t> video “O </a:t>
            </a:r>
            <a:r>
              <a:rPr lang="en-US" dirty="0" err="1" smtClean="0"/>
              <a:t>predmetu</a:t>
            </a:r>
            <a:r>
              <a:rPr lang="en-US" dirty="0" smtClean="0"/>
              <a:t>” u </a:t>
            </a:r>
            <a:r>
              <a:rPr lang="en-US" dirty="0" err="1" smtClean="0"/>
              <a:t>glavnoj</a:t>
            </a:r>
            <a:r>
              <a:rPr lang="en-US" dirty="0" smtClean="0"/>
              <a:t> </a:t>
            </a:r>
            <a:r>
              <a:rPr lang="en-US" dirty="0" err="1" smtClean="0"/>
              <a:t>sekciji</a:t>
            </a:r>
            <a:endParaRPr lang="en-US" dirty="0" smtClean="0"/>
          </a:p>
          <a:p>
            <a:r>
              <a:rPr lang="en-US" dirty="0" smtClean="0"/>
              <a:t>Forum </a:t>
            </a:r>
            <a:r>
              <a:rPr lang="en-US" dirty="0" err="1" smtClean="0"/>
              <a:t>Obaveštenja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Opšti</a:t>
            </a:r>
            <a:r>
              <a:rPr lang="en-US" dirty="0" smtClean="0"/>
              <a:t> forum u </a:t>
            </a:r>
            <a:r>
              <a:rPr lang="en-US" dirty="0" err="1" smtClean="0"/>
              <a:t>glavnoj</a:t>
            </a:r>
            <a:r>
              <a:rPr lang="en-US" dirty="0" smtClean="0"/>
              <a:t> </a:t>
            </a:r>
            <a:r>
              <a:rPr lang="en-US" dirty="0" err="1" smtClean="0"/>
              <a:t>sekciji</a:t>
            </a:r>
            <a:endParaRPr lang="en-US" dirty="0" smtClean="0"/>
          </a:p>
          <a:p>
            <a:r>
              <a:rPr lang="en-US" dirty="0" smtClean="0"/>
              <a:t>Web-</a:t>
            </a:r>
            <a:r>
              <a:rPr lang="en-US" dirty="0" err="1" smtClean="0"/>
              <a:t>strana</a:t>
            </a:r>
            <a:r>
              <a:rPr lang="en-US" dirty="0" smtClean="0"/>
              <a:t> “Program </a:t>
            </a:r>
            <a:r>
              <a:rPr lang="en-US" dirty="0" err="1" smtClean="0"/>
              <a:t>predmeta</a:t>
            </a:r>
            <a:r>
              <a:rPr lang="en-US" dirty="0" smtClean="0"/>
              <a:t>” u </a:t>
            </a:r>
            <a:r>
              <a:rPr lang="en-US" dirty="0" err="1" smtClean="0"/>
              <a:t>glavnoj</a:t>
            </a:r>
            <a:r>
              <a:rPr lang="en-US" dirty="0" smtClean="0"/>
              <a:t> </a:t>
            </a:r>
            <a:r>
              <a:rPr lang="en-US" dirty="0" err="1" smtClean="0"/>
              <a:t>sekciji</a:t>
            </a:r>
            <a:endParaRPr lang="en-US" dirty="0" smtClean="0"/>
          </a:p>
          <a:p>
            <a:r>
              <a:rPr lang="en-US" dirty="0" err="1" smtClean="0"/>
              <a:t>Upitnici</a:t>
            </a:r>
            <a:r>
              <a:rPr lang="en-US" dirty="0" smtClean="0"/>
              <a:t> (</a:t>
            </a:r>
            <a:r>
              <a:rPr lang="en-US" dirty="0" err="1" smtClean="0"/>
              <a:t>izbor</a:t>
            </a:r>
            <a:r>
              <a:rPr lang="en-US" dirty="0" smtClean="0"/>
              <a:t>) u </a:t>
            </a:r>
            <a:r>
              <a:rPr lang="en-US" dirty="0" err="1" smtClean="0"/>
              <a:t>glavnoj</a:t>
            </a:r>
            <a:r>
              <a:rPr lang="en-US" dirty="0" smtClean="0"/>
              <a:t> </a:t>
            </a:r>
            <a:r>
              <a:rPr lang="en-US" dirty="0" err="1" smtClean="0"/>
              <a:t>sekciji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u </a:t>
            </a:r>
            <a:r>
              <a:rPr lang="en-US" dirty="0" err="1" smtClean="0"/>
              <a:t>pratećim</a:t>
            </a:r>
            <a:r>
              <a:rPr lang="en-US" dirty="0" smtClean="0"/>
              <a:t> </a:t>
            </a:r>
            <a:r>
              <a:rPr lang="en-US" dirty="0" err="1" smtClean="0"/>
              <a:t>sekcijama</a:t>
            </a:r>
            <a:r>
              <a:rPr lang="en-US" dirty="0" smtClean="0"/>
              <a:t> (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potrebi</a:t>
            </a:r>
            <a:r>
              <a:rPr lang="en-US" dirty="0" smtClean="0"/>
              <a:t>)</a:t>
            </a:r>
          </a:p>
          <a:p>
            <a:r>
              <a:rPr lang="en-US" dirty="0" smtClean="0"/>
              <a:t>E-Test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svaku</a:t>
            </a:r>
            <a:r>
              <a:rPr lang="en-US" dirty="0" smtClean="0"/>
              <a:t> </a:t>
            </a:r>
            <a:r>
              <a:rPr lang="en-US" dirty="0" err="1" smtClean="0"/>
              <a:t>sekciju</a:t>
            </a:r>
            <a:endParaRPr lang="en-US" dirty="0" smtClean="0"/>
          </a:p>
          <a:p>
            <a:r>
              <a:rPr lang="en-US" dirty="0" err="1" smtClean="0"/>
              <a:t>Upitnik</a:t>
            </a:r>
            <a:r>
              <a:rPr lang="en-US" dirty="0" smtClean="0"/>
              <a:t> - </a:t>
            </a:r>
            <a:r>
              <a:rPr lang="en-US" dirty="0" err="1" smtClean="0"/>
              <a:t>evaluacija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3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ocenjujemo</a:t>
            </a:r>
            <a:r>
              <a:rPr lang="en-US" dirty="0" smtClean="0"/>
              <a:t> u e-</a:t>
            </a:r>
            <a:r>
              <a:rPr lang="en-US" dirty="0" err="1" smtClean="0"/>
              <a:t>učenju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Potrebno</a:t>
            </a:r>
            <a:r>
              <a:rPr lang="en-US" dirty="0" smtClean="0"/>
              <a:t> je </a:t>
            </a:r>
            <a:r>
              <a:rPr lang="en-US" dirty="0" err="1" smtClean="0"/>
              <a:t>definisati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elementi</a:t>
            </a:r>
            <a:r>
              <a:rPr lang="en-US" dirty="0" smtClean="0"/>
              <a:t> </a:t>
            </a:r>
            <a:r>
              <a:rPr lang="en-US" dirty="0" err="1" smtClean="0"/>
              <a:t>će</a:t>
            </a:r>
            <a:r>
              <a:rPr lang="en-US" dirty="0" smtClean="0"/>
              <a:t> se </a:t>
            </a:r>
            <a:r>
              <a:rPr lang="en-US" dirty="0" err="1" smtClean="0"/>
              <a:t>ocenjivati</a:t>
            </a:r>
            <a:r>
              <a:rPr lang="en-US" dirty="0" smtClean="0"/>
              <a:t> </a:t>
            </a:r>
            <a:r>
              <a:rPr lang="en-US" dirty="0" err="1" smtClean="0"/>
              <a:t>kroz</a:t>
            </a:r>
            <a:r>
              <a:rPr lang="en-US" dirty="0" smtClean="0"/>
              <a:t> </a:t>
            </a:r>
            <a:r>
              <a:rPr lang="en-US" dirty="0" err="1" smtClean="0"/>
              <a:t>komponentu</a:t>
            </a:r>
            <a:r>
              <a:rPr lang="en-US" dirty="0" smtClean="0"/>
              <a:t> e-</a:t>
            </a:r>
            <a:r>
              <a:rPr lang="en-US" dirty="0" err="1" smtClean="0"/>
              <a:t>učenja</a:t>
            </a:r>
            <a:endParaRPr lang="en-US" dirty="0" smtClean="0"/>
          </a:p>
          <a:p>
            <a:pPr lvl="1"/>
            <a:r>
              <a:rPr lang="en-US" dirty="0" err="1" smtClean="0"/>
              <a:t>Kod</a:t>
            </a:r>
            <a:r>
              <a:rPr lang="en-US" dirty="0" smtClean="0"/>
              <a:t> blended-</a:t>
            </a:r>
            <a:r>
              <a:rPr lang="en-US" dirty="0" err="1" smtClean="0"/>
              <a:t>učenja</a:t>
            </a:r>
            <a:r>
              <a:rPr lang="en-US" dirty="0" smtClean="0"/>
              <a:t>, </a:t>
            </a:r>
            <a:r>
              <a:rPr lang="en-US" dirty="0" err="1" smtClean="0"/>
              <a:t>izdvojimo</a:t>
            </a:r>
            <a:r>
              <a:rPr lang="en-US" dirty="0" smtClean="0"/>
              <a:t> </a:t>
            </a:r>
            <a:r>
              <a:rPr lang="en-US" dirty="0" err="1" smtClean="0"/>
              <a:t>oblike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ocenjujemo</a:t>
            </a:r>
            <a:r>
              <a:rPr lang="en-US" dirty="0" smtClean="0"/>
              <a:t> on-</a:t>
            </a:r>
            <a:r>
              <a:rPr lang="en-US" dirty="0" err="1" smtClean="0"/>
              <a:t>lajn</a:t>
            </a:r>
            <a:r>
              <a:rPr lang="en-US" dirty="0" smtClean="0"/>
              <a:t>, </a:t>
            </a:r>
            <a:r>
              <a:rPr lang="en-US" dirty="0" err="1" smtClean="0"/>
              <a:t>npr</a:t>
            </a:r>
            <a:r>
              <a:rPr lang="en-US" dirty="0" smtClean="0"/>
              <a:t>. e-test, </a:t>
            </a:r>
            <a:r>
              <a:rPr lang="en-US" dirty="0" err="1" smtClean="0"/>
              <a:t>domaći</a:t>
            </a:r>
            <a:endParaRPr lang="en-US" dirty="0"/>
          </a:p>
          <a:p>
            <a:pPr lvl="1"/>
            <a:r>
              <a:rPr lang="en-US" dirty="0" err="1" smtClean="0"/>
              <a:t>Kod</a:t>
            </a:r>
            <a:r>
              <a:rPr lang="en-US" dirty="0" smtClean="0"/>
              <a:t> </a:t>
            </a:r>
            <a:r>
              <a:rPr lang="en-US" dirty="0" err="1" smtClean="0"/>
              <a:t>čistog</a:t>
            </a:r>
            <a:r>
              <a:rPr lang="en-US" dirty="0" smtClean="0"/>
              <a:t> e-</a:t>
            </a:r>
            <a:r>
              <a:rPr lang="en-US" dirty="0" err="1" smtClean="0"/>
              <a:t>učenja</a:t>
            </a:r>
            <a:r>
              <a:rPr lang="en-US" dirty="0" smtClean="0"/>
              <a:t>, </a:t>
            </a:r>
            <a:r>
              <a:rPr lang="en-US" dirty="0" err="1" smtClean="0"/>
              <a:t>spektar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je </a:t>
            </a:r>
            <a:r>
              <a:rPr lang="en-US" dirty="0" err="1" smtClean="0"/>
              <a:t>obično</a:t>
            </a:r>
            <a:r>
              <a:rPr lang="en-US" dirty="0" smtClean="0"/>
              <a:t> </a:t>
            </a:r>
            <a:r>
              <a:rPr lang="en-US" dirty="0" err="1" smtClean="0"/>
              <a:t>veći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detaljniji</a:t>
            </a:r>
            <a:endParaRPr lang="en-US" dirty="0" smtClean="0"/>
          </a:p>
          <a:p>
            <a:r>
              <a:rPr lang="en-US" dirty="0" err="1" smtClean="0"/>
              <a:t>Možemo</a:t>
            </a:r>
            <a:r>
              <a:rPr lang="en-US" dirty="0" smtClean="0"/>
              <a:t> </a:t>
            </a:r>
            <a:r>
              <a:rPr lang="en-US" dirty="0" err="1" smtClean="0"/>
              <a:t>ocenjivati</a:t>
            </a:r>
            <a:r>
              <a:rPr lang="en-US" dirty="0" smtClean="0"/>
              <a:t> </a:t>
            </a:r>
            <a:r>
              <a:rPr lang="en-US" dirty="0" err="1" smtClean="0"/>
              <a:t>faktički</a:t>
            </a:r>
            <a:r>
              <a:rPr lang="en-US" dirty="0" smtClean="0"/>
              <a:t> </a:t>
            </a:r>
            <a:r>
              <a:rPr lang="en-US" dirty="0" err="1" smtClean="0"/>
              <a:t>svaku</a:t>
            </a:r>
            <a:r>
              <a:rPr lang="en-US" dirty="0" smtClean="0"/>
              <a:t> </a:t>
            </a:r>
            <a:r>
              <a:rPr lang="en-US" dirty="0" err="1" smtClean="0"/>
              <a:t>aktivnost</a:t>
            </a:r>
            <a:r>
              <a:rPr lang="en-US" dirty="0" smtClean="0"/>
              <a:t> e-</a:t>
            </a:r>
            <a:r>
              <a:rPr lang="en-US" dirty="0" err="1" smtClean="0"/>
              <a:t>učenja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e-test</a:t>
            </a:r>
          </a:p>
          <a:p>
            <a:pPr lvl="1"/>
            <a:r>
              <a:rPr lang="en-US" dirty="0" err="1" smtClean="0"/>
              <a:t>forumska</a:t>
            </a:r>
            <a:r>
              <a:rPr lang="en-US" dirty="0" smtClean="0"/>
              <a:t> </a:t>
            </a:r>
            <a:r>
              <a:rPr lang="en-US" dirty="0" err="1" smtClean="0"/>
              <a:t>diskusija</a:t>
            </a:r>
            <a:endParaRPr lang="en-US" dirty="0" smtClean="0"/>
          </a:p>
          <a:p>
            <a:pPr lvl="1"/>
            <a:r>
              <a:rPr lang="en-US" dirty="0" err="1" smtClean="0"/>
              <a:t>domaći</a:t>
            </a:r>
            <a:endParaRPr lang="en-US" dirty="0" smtClean="0"/>
          </a:p>
          <a:p>
            <a:pPr lvl="1"/>
            <a:r>
              <a:rPr lang="en-US" dirty="0" err="1" smtClean="0"/>
              <a:t>rečnik</a:t>
            </a:r>
            <a:r>
              <a:rPr lang="en-US" dirty="0" smtClean="0"/>
              <a:t> (!)</a:t>
            </a:r>
            <a:r>
              <a:rPr lang="is-I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820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Izazovi</a:t>
            </a:r>
            <a:r>
              <a:rPr lang="en-US" dirty="0" smtClean="0"/>
              <a:t> </a:t>
            </a:r>
            <a:r>
              <a:rPr lang="en-US" dirty="0" err="1" smtClean="0"/>
              <a:t>ocenjivanja</a:t>
            </a:r>
            <a:r>
              <a:rPr lang="en-US" dirty="0" smtClean="0"/>
              <a:t> u e-</a:t>
            </a:r>
            <a:r>
              <a:rPr lang="en-US" dirty="0" err="1" smtClean="0"/>
              <a:t>učenju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Definisanje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se </a:t>
            </a:r>
            <a:r>
              <a:rPr lang="en-US" dirty="0" err="1" smtClean="0"/>
              <a:t>ocenjuju</a:t>
            </a:r>
            <a:endParaRPr lang="en-US" dirty="0" smtClean="0"/>
          </a:p>
          <a:p>
            <a:r>
              <a:rPr lang="en-US" dirty="0" err="1" smtClean="0"/>
              <a:t>Kontinualnost</a:t>
            </a:r>
            <a:r>
              <a:rPr lang="en-US" dirty="0" smtClean="0"/>
              <a:t> </a:t>
            </a:r>
            <a:r>
              <a:rPr lang="en-US" dirty="0" err="1" smtClean="0"/>
              <a:t>ocenjivanja</a:t>
            </a:r>
            <a:endParaRPr lang="en-US" dirty="0" smtClean="0"/>
          </a:p>
          <a:p>
            <a:r>
              <a:rPr lang="en-US" dirty="0" smtClean="0"/>
              <a:t>Provera </a:t>
            </a:r>
            <a:r>
              <a:rPr lang="en-US" dirty="0" err="1" smtClean="0"/>
              <a:t>autentičnosti</a:t>
            </a:r>
            <a:r>
              <a:rPr lang="en-US" dirty="0" smtClean="0"/>
              <a:t> </a:t>
            </a:r>
            <a:r>
              <a:rPr lang="en-US" dirty="0" err="1" smtClean="0"/>
              <a:t>rada</a:t>
            </a:r>
            <a:endParaRPr lang="en-US" dirty="0" smtClean="0"/>
          </a:p>
          <a:p>
            <a:r>
              <a:rPr lang="en-US" dirty="0" err="1" smtClean="0"/>
              <a:t>Komunikacija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povratne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C00000"/>
                </a:solidFill>
              </a:rPr>
              <a:t>Kod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čistog</a:t>
            </a:r>
            <a:r>
              <a:rPr lang="en-US" dirty="0" smtClean="0">
                <a:solidFill>
                  <a:srgbClr val="C00000"/>
                </a:solidFill>
              </a:rPr>
              <a:t> e-</a:t>
            </a:r>
            <a:r>
              <a:rPr lang="en-US" dirty="0" err="1" smtClean="0">
                <a:solidFill>
                  <a:srgbClr val="C00000"/>
                </a:solidFill>
              </a:rPr>
              <a:t>učenja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broj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elemenata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koji</a:t>
            </a:r>
            <a:r>
              <a:rPr lang="en-US" dirty="0" smtClean="0">
                <a:solidFill>
                  <a:srgbClr val="C00000"/>
                </a:solidFill>
              </a:rPr>
              <a:t> se </a:t>
            </a:r>
            <a:r>
              <a:rPr lang="en-US" dirty="0" err="1" smtClean="0">
                <a:solidFill>
                  <a:srgbClr val="C00000"/>
                </a:solidFill>
              </a:rPr>
              <a:t>ocenjuju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može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biti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enorman</a:t>
            </a:r>
            <a:r>
              <a:rPr lang="en-US" dirty="0" smtClean="0">
                <a:solidFill>
                  <a:srgbClr val="C00000"/>
                </a:solidFill>
              </a:rPr>
              <a:t>! </a:t>
            </a:r>
            <a:r>
              <a:rPr lang="en-US" dirty="0" smtClean="0"/>
              <a:t>(</a:t>
            </a:r>
            <a:r>
              <a:rPr lang="en-US" u="sng" dirty="0" smtClean="0"/>
              <a:t>primer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6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80" y="271847"/>
            <a:ext cx="7801204" cy="63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Primeri</a:t>
            </a:r>
            <a:r>
              <a:rPr lang="en-US" dirty="0" smtClean="0"/>
              <a:t> </a:t>
            </a:r>
            <a:r>
              <a:rPr lang="en-US" dirty="0" err="1" smtClean="0"/>
              <a:t>provere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ocenjivanja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Aktivnost</a:t>
            </a:r>
            <a:r>
              <a:rPr lang="en-US" dirty="0" smtClean="0"/>
              <a:t> - e-test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Može</a:t>
            </a:r>
            <a:r>
              <a:rPr lang="en-US" dirty="0" smtClean="0"/>
              <a:t> se </a:t>
            </a:r>
            <a:r>
              <a:rPr lang="en-US" dirty="0" err="1" smtClean="0"/>
              <a:t>koristiti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ocenjivanje</a:t>
            </a:r>
            <a:r>
              <a:rPr lang="en-US" dirty="0" smtClean="0"/>
              <a:t> 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vežbanje</a:t>
            </a:r>
            <a:endParaRPr lang="en-US" dirty="0" smtClean="0"/>
          </a:p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Automatski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ocenjuje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Pitanja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mogu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ponovo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upotrebljavati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Dobija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statistika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Postoje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specijalni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oblici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pitanja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Za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kreiranje</a:t>
            </a:r>
            <a:r>
              <a:rPr lang="en-US" dirty="0">
                <a:solidFill>
                  <a:srgbClr val="C00000"/>
                </a:solidFill>
              </a:rPr>
              <a:t> e-</a:t>
            </a:r>
            <a:r>
              <a:rPr lang="en-US" dirty="0" err="1">
                <a:solidFill>
                  <a:srgbClr val="C00000"/>
                </a:solidFill>
              </a:rPr>
              <a:t>testa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potrebno</a:t>
            </a:r>
            <a:r>
              <a:rPr lang="en-US" dirty="0">
                <a:solidFill>
                  <a:srgbClr val="C00000"/>
                </a:solidFill>
              </a:rPr>
              <a:t> je </a:t>
            </a:r>
            <a:r>
              <a:rPr lang="en-US" dirty="0" err="1">
                <a:solidFill>
                  <a:srgbClr val="C00000"/>
                </a:solidFill>
              </a:rPr>
              <a:t>izdvojiti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relativno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puno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vremena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Potreban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dodatni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prostor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pouzdana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oprema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Potrebne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dodatne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metode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kontrole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09" y="741405"/>
            <a:ext cx="8079787" cy="5934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09" y="98854"/>
            <a:ext cx="366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Moodle e-test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6982"/>
          </a:xfrm>
        </p:spPr>
        <p:txBody>
          <a:bodyPr/>
          <a:lstStyle/>
          <a:p>
            <a:r>
              <a:rPr lang="en-US" dirty="0" err="1" smtClean="0"/>
              <a:t>edX</a:t>
            </a:r>
            <a:r>
              <a:rPr lang="en-US" dirty="0" smtClean="0"/>
              <a:t> e-test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71600"/>
            <a:ext cx="68931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402</Words>
  <Application>Microsoft Macintosh PowerPoint</Application>
  <PresentationFormat>On-screen Show (4:3)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Wingdings</vt:lpstr>
      <vt:lpstr>Arial</vt:lpstr>
      <vt:lpstr>Office Theme</vt:lpstr>
      <vt:lpstr>Ocenjivanje u e-učenju</vt:lpstr>
      <vt:lpstr>Kako ocenjujemo u tradicionalnoj nastavi u visokom obrazovanju?</vt:lpstr>
      <vt:lpstr>Kako ocenjujemo u e-učenju?</vt:lpstr>
      <vt:lpstr>Izazovi ocenjivanja u e-učenju</vt:lpstr>
      <vt:lpstr>PowerPoint Presentation</vt:lpstr>
      <vt:lpstr>Primeri provere znanja i ocenjivanja</vt:lpstr>
      <vt:lpstr>Aktivnost - e-test</vt:lpstr>
      <vt:lpstr>PowerPoint Presentation</vt:lpstr>
      <vt:lpstr>edX e-test</vt:lpstr>
      <vt:lpstr>Aktivnost: zadatak </vt:lpstr>
      <vt:lpstr>PowerPoint Presentation</vt:lpstr>
      <vt:lpstr>Forum</vt:lpstr>
      <vt:lpstr>PowerPoint Presentation</vt:lpstr>
      <vt:lpstr>Ocenjivanje rečnika? Nemoguće!</vt:lpstr>
      <vt:lpstr>PowerPoint Presentation</vt:lpstr>
      <vt:lpstr>Ishodi učenja i ocenjivanje</vt:lpstr>
      <vt:lpstr>Blumova taksonomija</vt:lpstr>
      <vt:lpstr>PowerPoint Presentation</vt:lpstr>
      <vt:lpstr>Suma-sumare</vt:lpstr>
      <vt:lpstr>OBUKA: Šta ćete realizovati na svojim kursevima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Ocenjivanje u e-učenju</dc:title>
  <dc:creator>Marjan</dc:creator>
  <cp:lastModifiedBy>Marjan</cp:lastModifiedBy>
  <cp:revision>35</cp:revision>
  <dcterms:created xsi:type="dcterms:W3CDTF">2017-06-01T07:56:13Z</dcterms:created>
  <dcterms:modified xsi:type="dcterms:W3CDTF">2017-06-06T10:59:54Z</dcterms:modified>
</cp:coreProperties>
</file>