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92" r:id="rId18"/>
    <p:sldId id="288" r:id="rId19"/>
    <p:sldId id="289" r:id="rId20"/>
    <p:sldId id="290" r:id="rId21"/>
    <p:sldId id="291" r:id="rId22"/>
    <p:sldId id="293" r:id="rId23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4" y="-78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2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01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5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24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5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13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20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8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71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12569-5FC2-4022-99FA-01494E805329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4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12569-5FC2-4022-99FA-01494E805329}" type="datetimeFigureOut">
              <a:rPr lang="en-US" smtClean="0"/>
              <a:t>12-Dec-20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8606B-19C2-4504-9D98-B3E3384AE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6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49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258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05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79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82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93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65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62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60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450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17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22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35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38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89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95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803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11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73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70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937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42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0</Words>
  <Application>Microsoft Office PowerPoint</Application>
  <PresentationFormat>A4 Paper (210x297 mm)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18</cp:revision>
  <dcterms:created xsi:type="dcterms:W3CDTF">2020-10-09T16:11:45Z</dcterms:created>
  <dcterms:modified xsi:type="dcterms:W3CDTF">2020-12-12T15:40:34Z</dcterms:modified>
</cp:coreProperties>
</file>