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4" y="-78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2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1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5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2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5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13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2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8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7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4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6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9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68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20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57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50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67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10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53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84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22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03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63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44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35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08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14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93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0</Words>
  <Application>Microsoft Office PowerPoint</Application>
  <PresentationFormat>A4 Paper (210x297 mm)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19</cp:revision>
  <dcterms:created xsi:type="dcterms:W3CDTF">2020-10-09T16:11:45Z</dcterms:created>
  <dcterms:modified xsi:type="dcterms:W3CDTF">2020-12-12T15:43:59Z</dcterms:modified>
</cp:coreProperties>
</file>