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7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2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9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7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6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3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0</Words>
  <Application>Microsoft Office PowerPoint</Application>
  <PresentationFormat>A4 Paper (210x297 mm)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2020-10-09T16:11:45Z</dcterms:created>
  <dcterms:modified xsi:type="dcterms:W3CDTF">2020-12-12T15:45:35Z</dcterms:modified>
</cp:coreProperties>
</file>