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0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3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0</Words>
  <Application>Microsoft Office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2020-10-09T16:11:45Z</dcterms:created>
  <dcterms:modified xsi:type="dcterms:W3CDTF">2020-12-12T15:48:30Z</dcterms:modified>
</cp:coreProperties>
</file>