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4" y="-82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2569-5FC2-4022-99FA-01494E805329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_Posao\Akademija Zapadna Srbija\2019, 20\I\Konstruktivni elementi u enterijeru\Prezentacija\2. Razvoj konstrukcije i njene likovnosti\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_Posao\Akademija Zapadna Srbija\2019, 20\I\Konstruktivni elementi u enterijeru\Prezentacija\2. Razvoj konstrukcije i njene likovnosti\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_Posao\Akademija Zapadna Srbija\2019, 20\I\Konstruktivni elementi u enterijeru\Prezentacija\2. Razvoj konstrukcije i njene likovnosti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5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_Posao\Akademija Zapadna Srbija\2019, 20\I\Konstruktivni elementi u enterijeru\Prezentacija\2. Razvoj konstrukcije i njene likovnosti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_Posao\Akademija Zapadna Srbija\2019, 20\I\Konstruktivni elementi u enterijeru\Prezentacija\2. Razvoj konstrukcije i njene likovnosti\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_Posao\Akademija Zapadna Srbija\2019, 20\I\Konstruktivni elementi u enterijeru\Prezentacija\2. Razvoj konstrukcije i njene likovnosti\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_Posao\Akademija Zapadna Srbija\2019, 20\I\Konstruktivni elementi u enterijeru\Prezentacija\2. Razvoj konstrukcije i njene likovnosti\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_Posao\Akademija Zapadna Srbija\2019, 20\I\Konstruktivni elementi u enterijeru\Prezentacija\2. Razvoj konstrukcije i njene likovnosti\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_Posao\Akademija Zapadna Srbija\2019, 20\I\Konstruktivni elementi u enterijeru\Prezentacija\2. Razvoj konstrukcije i njene likovnosti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1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_Posao\Akademija Zapadna Srbija\2019, 20\I\Konstruktivni elementi u enterijeru\Prezentacija\2. Razvoj konstrukcije i njene likovnosti\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_Posao\Akademija Zapadna Srbija\2019, 20\I\Konstruktivni elementi u enterijeru\Prezentacija\2. Razvoj konstrukcije i njene likovnosti\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_Posao\Akademija Zapadna Srbija\2019, 20\I\Konstruktivni elementi u enterijeru\Prezentacija\2. Razvoj konstrukcije i njene likovnosti\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_Posao\Akademija Zapadna Srbija\2019, 20\I\Konstruktivni elementi u enterijeru\Prezentacija\2. Razvoj konstrukcije i njene likovnosti\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_Posao\Akademija Zapadna Srbija\2019, 20\I\Konstruktivni elementi u enterijeru\Prezentacija\2. Razvoj konstrukcije i njene likovnosti\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_Posao\Akademija Zapadna Srbija\2019, 20\I\Konstruktivni elementi u enterijeru\Prezentacija\2. Razvoj konstrukcije i njene likovnosti\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_Posao\Akademija Zapadna Srbija\2019, 20\I\Konstruktivni elementi u enterijeru\Prezentacija\2. Razvoj konstrukcije i njene likovnosti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7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_Posao\Akademija Zapadna Srbija\2019, 20\I\Konstruktivni elementi u enterijeru\Prezentacija\2. Razvoj konstrukcije i njene likovnosti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_Posao\Akademija Zapadna Srbija\2019, 20\I\Konstruktivni elementi u enterijeru\Prezentacija\2. Razvoj konstrukcije i njene likovnosti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_Posao\Akademija Zapadna Srbija\2019, 20\I\Konstruktivni elementi u enterijeru\Prezentacija\2. Razvoj konstrukcije i njene likovnosti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_Posao\Akademija Zapadna Srbija\2019, 20\I\Konstruktivni elementi u enterijeru\Prezentacija\2. Razvoj konstrukcije i njene likovnosti\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Posao\Akademija Zapadna Srbija\2019, 20\I\Konstruktivni elementi u enterijeru\Prezentacija\2. Razvoj konstrukcije i njene likovnosti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29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Posao\Akademija Zapadna Srbija\2019, 20\I\Konstruktivni elementi u enterijeru\Prezentacija\2. Razvoj konstrukcije i njene likovnosti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Posao\Akademija Zapadna Srbija\2019, 20\I\Konstruktivni elementi u enterijeru\Prezentacija\2. Razvoj konstrukcije i njene likovnosti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_Posao\Akademija Zapadna Srbija\2019, 20\I\Konstruktivni elementi u enterijeru\Prezentacija\2. Razvoj konstrukcije i njene likovnosti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0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_Posao\Akademija Zapadna Srbija\2019, 20\I\Konstruktivni elementi u enterijeru\Prezentacija\2. Razvoj konstrukcije i njene likovnosti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5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_Posao\Akademija Zapadna Srbija\2019, 20\I\Konstruktivni elementi u enterijeru\Prezentacija\2. Razvoj konstrukcije i njene likovnosti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4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_Posao\Akademija Zapadna Srbija\2019, 20\I\Konstruktivni elementi u enterijeru\Prezentacija\2. Razvoj konstrukcije i njene likovnosti\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" y="0"/>
            <a:ext cx="9919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0</Words>
  <Application>Microsoft Office PowerPoint</Application>
  <PresentationFormat>A4 Paper (210x297 mm)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2020-10-09T16:11:45Z</dcterms:created>
  <dcterms:modified xsi:type="dcterms:W3CDTF">2020-10-20T21:38:15Z</dcterms:modified>
</cp:coreProperties>
</file>