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7" r:id="rId14"/>
    <p:sldId id="313" r:id="rId15"/>
    <p:sldId id="316" r:id="rId16"/>
    <p:sldId id="315" r:id="rId17"/>
    <p:sldId id="314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82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2569-5FC2-4022-99FA-01494E805329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0</Words>
  <Application>Microsoft Office PowerPoint</Application>
  <PresentationFormat>A4 Paper (210x297 mm)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2020-10-09T16:11:45Z</dcterms:created>
  <dcterms:modified xsi:type="dcterms:W3CDTF">2020-11-04T16:43:51Z</dcterms:modified>
</cp:coreProperties>
</file>