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6" r:id="rId13"/>
    <p:sldId id="283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9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2569-5FC2-4022-99FA-01494E805329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8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1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0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7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6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2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0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8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3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5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09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00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21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2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7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2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7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3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7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0</Words>
  <Application>Microsoft Office PowerPoint</Application>
  <PresentationFormat>A4 Paper (210x297 mm)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2020-10-09T16:11:45Z</dcterms:created>
  <dcterms:modified xsi:type="dcterms:W3CDTF">2020-11-11T17:18:24Z</dcterms:modified>
</cp:coreProperties>
</file>