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350" y="-9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18-Nov-20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25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18-Nov-20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17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18-Nov-20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56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18-Nov-20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24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18-Nov-20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4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18-Nov-20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5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18-Nov-20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13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18-Nov-20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820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18-Nov-20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58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18-Nov-20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71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18-Nov-20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348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12569-5FC2-4022-99FA-01494E805329}" type="datetimeFigureOut">
              <a:rPr lang="en-US" smtClean="0"/>
              <a:t>18-Nov-20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68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9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3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8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5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11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9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6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6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9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7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0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3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3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0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7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4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3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8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3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5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8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5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2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8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0</Words>
  <Application>Microsoft Office PowerPoint</Application>
  <PresentationFormat>A4 Paper (210x297 mm)</PresentationFormat>
  <Paragraphs>0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14</cp:revision>
  <dcterms:created xsi:type="dcterms:W3CDTF">2020-10-09T16:11:45Z</dcterms:created>
  <dcterms:modified xsi:type="dcterms:W3CDTF">2020-11-18T15:45:46Z</dcterms:modified>
</cp:coreProperties>
</file>