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7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2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1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5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5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28-Nov-20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28-Nov-20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28-Nov-20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28-Nov-20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12569-5FC2-4022-99FA-01494E805329}" type="datetimeFigureOut">
              <a:rPr lang="en-US" smtClean="0"/>
              <a:t>28-Nov-20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6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0</Words>
  <Application>Microsoft Office PowerPoint</Application>
  <PresentationFormat>A4 Paper (210x297 mm)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2020-10-09T16:11:45Z</dcterms:created>
  <dcterms:modified xsi:type="dcterms:W3CDTF">2020-11-28T21:41:54Z</dcterms:modified>
</cp:coreProperties>
</file>