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70" r:id="rId3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C49E97-1147-47C8-A9C6-BF798FEE2A5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9DC63E-6774-4BC0-9477-2B25ECF2E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F76A41-213F-4199-812D-D7570000CE4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C728E5-8611-4B43-9B56-66D0D35A6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228600"/>
            <a:ext cx="64008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6400" y="228600"/>
            <a:ext cx="632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2. ODREĐIVANJE UGIBA I NAGIBA POMOĆU FIKTIVNOG NOSAČA</a:t>
            </a:r>
            <a:endParaRPr lang="en-US" b="1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1066800" y="3135868"/>
            <a:ext cx="3957223" cy="1447800"/>
            <a:chOff x="1066800" y="3135868"/>
            <a:chExt cx="3957223" cy="14478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2324894" y="3554174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219200" y="37454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884445" y="42226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66800" y="43550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1171432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2438400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400300" y="43658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77313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74914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14800" y="37454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62336" y="34474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733799" y="42780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695699" y="43650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3695700" y="3450193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3710941" y="3539727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90800" y="31358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657600" y="337613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066800" y="4888468"/>
            <a:ext cx="3544278" cy="1447800"/>
            <a:chOff x="1066800" y="4888468"/>
            <a:chExt cx="3544278" cy="1447800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>
              <a:off x="2324894" y="5306774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19200" y="5498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>
              <a:off x="884445" y="5975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66800" y="6107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171432" y="6031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38400" y="6031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400300" y="6118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577313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3124200" y="6023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086100" y="6110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46314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2800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62336" y="52000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 flipH="1" flipV="1">
              <a:off x="3733799" y="60306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695699" y="61176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3886200" y="51170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20 kN</a:t>
              </a:r>
              <a:endParaRPr lang="en-US" dirty="0"/>
            </a:p>
          </p:txBody>
        </p:sp>
        <p:cxnSp>
          <p:nvCxnSpPr>
            <p:cNvPr id="77" name="Straight Arrow Connector 76"/>
            <p:cNvCxnSpPr>
              <a:stCxn id="57" idx="3"/>
            </p:cNvCxnSpPr>
            <p:nvPr/>
          </p:nvCxnSpPr>
          <p:spPr>
            <a:xfrm flipV="1">
              <a:off x="3810000" y="4964668"/>
              <a:ext cx="0" cy="55626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438400" y="4888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810000" y="54218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286193" y="4671536"/>
            <a:ext cx="3324407" cy="1588532"/>
            <a:chOff x="5286193" y="4671536"/>
            <a:chExt cx="3324407" cy="1588532"/>
          </a:xfrm>
        </p:grpSpPr>
        <p:sp>
          <p:nvSpPr>
            <p:cNvPr id="144" name="Rectangle 143"/>
            <p:cNvSpPr/>
            <p:nvPr/>
          </p:nvSpPr>
          <p:spPr>
            <a:xfrm>
              <a:off x="5456321" y="54218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Isosceles Triangle 144"/>
            <p:cNvSpPr/>
            <p:nvPr/>
          </p:nvSpPr>
          <p:spPr>
            <a:xfrm>
              <a:off x="5290273" y="54980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286193" y="56504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436824" y="54466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7852641" y="54948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853777" y="57298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7999192" y="54434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stCxn id="147" idx="4"/>
            </p:cNvCxnSpPr>
            <p:nvPr/>
          </p:nvCxnSpPr>
          <p:spPr>
            <a:xfrm rot="5400000">
              <a:off x="5121566" y="58990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7686143" y="58590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303921" y="60314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5408553" y="59552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7970921" y="59552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5638800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7361321" y="59476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7323221" y="60346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7589921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 rot="5400000">
              <a:off x="5982494" y="52313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5872577" y="4671536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66" name="Arc 165"/>
            <p:cNvSpPr/>
            <p:nvPr/>
          </p:nvSpPr>
          <p:spPr>
            <a:xfrm>
              <a:off x="7306504" y="5098019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/>
            <p:cNvCxnSpPr>
              <a:stCxn id="166" idx="2"/>
            </p:cNvCxnSpPr>
            <p:nvPr/>
          </p:nvCxnSpPr>
          <p:spPr>
            <a:xfrm rot="10800000">
              <a:off x="7420806" y="5439013"/>
              <a:ext cx="122977" cy="19077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7701377" y="48884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6096000" y="5953195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6057900" y="6040199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705600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019800" y="54980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281016" y="1459468"/>
            <a:ext cx="2948584" cy="1447800"/>
            <a:chOff x="5281016" y="1459468"/>
            <a:chExt cx="2948584" cy="1447800"/>
          </a:xfrm>
        </p:grpSpPr>
        <p:cxnSp>
          <p:nvCxnSpPr>
            <p:cNvPr id="89" name="Straight Arrow Connector 88"/>
            <p:cNvCxnSpPr/>
            <p:nvPr/>
          </p:nvCxnSpPr>
          <p:spPr>
            <a:xfrm rot="5400000">
              <a:off x="7241844" y="18785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5451144" y="2069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5285096" y="21452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81016" y="22976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431647" y="20938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Isosceles Triangle 94"/>
            <p:cNvSpPr/>
            <p:nvPr/>
          </p:nvSpPr>
          <p:spPr>
            <a:xfrm>
              <a:off x="7847464" y="21420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848600" y="23770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994015" y="20906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>
              <a:stCxn id="94" idx="4"/>
            </p:cNvCxnSpPr>
            <p:nvPr/>
          </p:nvCxnSpPr>
          <p:spPr>
            <a:xfrm rot="5400000">
              <a:off x="5116389" y="2546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7680966" y="25062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298744" y="2678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403376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7965744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6670344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6632244" y="2689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809257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7356144" y="2594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7318044" y="2681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6978258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584744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432344" y="1459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rot="5400000">
              <a:off x="6552222" y="18785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5980722" y="1459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629400" y="2145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281016" y="3135868"/>
            <a:ext cx="3324407" cy="1371600"/>
            <a:chOff x="5281016" y="3135868"/>
            <a:chExt cx="3324407" cy="1371600"/>
          </a:xfrm>
        </p:grpSpPr>
        <p:sp>
          <p:nvSpPr>
            <p:cNvPr id="117" name="Rectangle 116"/>
            <p:cNvSpPr/>
            <p:nvPr/>
          </p:nvSpPr>
          <p:spPr>
            <a:xfrm>
              <a:off x="5451144" y="36692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5285096" y="37454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281016" y="38978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5431647" y="36940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7847464" y="37422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848600" y="39772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7994015" y="36908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>
              <a:stCxn id="120" idx="4"/>
            </p:cNvCxnSpPr>
            <p:nvPr/>
          </p:nvCxnSpPr>
          <p:spPr>
            <a:xfrm rot="5400000">
              <a:off x="5116389" y="41464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7680966" y="41064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5298744" y="42788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5403376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7965744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6670344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6632244" y="42896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5809257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7356144" y="41950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>
              <a:off x="7318044" y="42820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6978258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584744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rot="5400000">
              <a:off x="6552222" y="34787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5867400" y="32120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41" name="Arc 140"/>
            <p:cNvSpPr/>
            <p:nvPr/>
          </p:nvSpPr>
          <p:spPr>
            <a:xfrm>
              <a:off x="7301327" y="3345419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>
              <a:off x="7316568" y="3434953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7696200" y="31358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591300" y="3669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81000" y="685800"/>
            <a:ext cx="8596456" cy="674132"/>
            <a:chOff x="381000" y="685800"/>
            <a:chExt cx="8596456" cy="674132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685800"/>
              <a:ext cx="8596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2. Odrediti pomoću analogije fiktivnog nosača ugib i nagib čvora F za sledeće nosače: </a:t>
              </a:r>
              <a:r>
                <a:rPr lang="sr-Latn-CS" dirty="0" smtClean="0"/>
                <a:t>(</a:t>
              </a:r>
              <a:r>
                <a:rPr lang="en-US" dirty="0" smtClean="0"/>
                <a:t>5</a:t>
              </a:r>
              <a:r>
                <a:rPr lang="sr-Latn-CS" dirty="0" smtClean="0"/>
                <a:t>b</a:t>
              </a:r>
              <a:r>
                <a:rPr lang="sr-Latn-CS" dirty="0" smtClean="0"/>
                <a:t>)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85800" y="990600"/>
              <a:ext cx="2385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E =200 GPa  I=4000 cm</a:t>
              </a:r>
              <a:r>
                <a:rPr lang="sr-Latn-CS" baseline="30000" dirty="0" smtClean="0"/>
                <a:t>4</a:t>
              </a:r>
              <a:endParaRPr lang="en-US" baseline="30000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066800" y="1371600"/>
            <a:ext cx="3239478" cy="1535668"/>
            <a:chOff x="1066800" y="1371600"/>
            <a:chExt cx="3239478" cy="1535668"/>
          </a:xfrm>
        </p:grpSpPr>
        <p:sp>
          <p:nvSpPr>
            <p:cNvPr id="16" name="Rectangle 15"/>
            <p:cNvSpPr/>
            <p:nvPr/>
          </p:nvSpPr>
          <p:spPr>
            <a:xfrm>
              <a:off x="1219200" y="2069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884445" y="2546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66800" y="2678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71432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438400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00300" y="2689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577313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124200" y="2594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3086100" y="2681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746314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2800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400" y="13832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62336" y="17710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733799" y="26016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695699" y="26886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/>
            <p:cNvSpPr/>
            <p:nvPr/>
          </p:nvSpPr>
          <p:spPr>
            <a:xfrm>
              <a:off x="2400300" y="1773793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endCxn id="16" idx="2"/>
            </p:cNvCxnSpPr>
            <p:nvPr/>
          </p:nvCxnSpPr>
          <p:spPr>
            <a:xfrm rot="5400000">
              <a:off x="2415541" y="1863327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3886200" y="1764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  <p:cxnSp>
          <p:nvCxnSpPr>
            <p:cNvPr id="183" name="Straight Arrow Connector 182"/>
            <p:cNvCxnSpPr/>
            <p:nvPr/>
          </p:nvCxnSpPr>
          <p:spPr>
            <a:xfrm rot="5400000">
              <a:off x="3620294" y="1866106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3581400" y="13716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228600"/>
            <a:ext cx="64008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6400" y="228600"/>
            <a:ext cx="606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b="1" dirty="0" smtClean="0"/>
              <a:t>3. ODREĐIVANJE UGIBA I NAGIBA METODOM VEREŠČAGINA</a:t>
            </a:r>
            <a:endParaRPr lang="en-US" b="1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1066800" y="3135868"/>
            <a:ext cx="3957223" cy="1447800"/>
            <a:chOff x="1066800" y="3135868"/>
            <a:chExt cx="3957223" cy="14478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2324894" y="3554174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219200" y="37454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884445" y="42226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66800" y="43550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1171432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2438400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400300" y="43658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77313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48000" y="403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14800" y="37454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62336" y="34474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733799" y="42780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695699" y="43650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3695700" y="3450193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3710941" y="3539727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90800" y="31358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657600" y="337613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066800" y="4888468"/>
            <a:ext cx="3544278" cy="1447800"/>
            <a:chOff x="1066800" y="4888468"/>
            <a:chExt cx="3544278" cy="1447800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>
              <a:off x="2324894" y="5306774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19200" y="5498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>
              <a:off x="884445" y="5975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66800" y="6107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171432" y="6031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38400" y="6031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400300" y="6118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577313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3124200" y="6023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086100" y="6110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46314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2800" y="5802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62336" y="52000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 flipH="1" flipV="1">
              <a:off x="3733799" y="60306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695699" y="61176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3886200" y="51170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20 kN</a:t>
              </a:r>
              <a:endParaRPr lang="en-US" dirty="0"/>
            </a:p>
          </p:txBody>
        </p:sp>
        <p:cxnSp>
          <p:nvCxnSpPr>
            <p:cNvPr id="77" name="Straight Arrow Connector 76"/>
            <p:cNvCxnSpPr>
              <a:stCxn id="57" idx="3"/>
            </p:cNvCxnSpPr>
            <p:nvPr/>
          </p:nvCxnSpPr>
          <p:spPr>
            <a:xfrm flipV="1">
              <a:off x="3810000" y="4964668"/>
              <a:ext cx="0" cy="55626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438400" y="4888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810000" y="54218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286193" y="4671536"/>
            <a:ext cx="3324407" cy="1588532"/>
            <a:chOff x="5286193" y="4671536"/>
            <a:chExt cx="3324407" cy="1588532"/>
          </a:xfrm>
        </p:grpSpPr>
        <p:sp>
          <p:nvSpPr>
            <p:cNvPr id="144" name="Rectangle 143"/>
            <p:cNvSpPr/>
            <p:nvPr/>
          </p:nvSpPr>
          <p:spPr>
            <a:xfrm>
              <a:off x="5456321" y="54218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Isosceles Triangle 144"/>
            <p:cNvSpPr/>
            <p:nvPr/>
          </p:nvSpPr>
          <p:spPr>
            <a:xfrm>
              <a:off x="5290273" y="54980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286193" y="56504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5436824" y="54466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7852641" y="54948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853777" y="57298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7999192" y="54434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stCxn id="147" idx="4"/>
            </p:cNvCxnSpPr>
            <p:nvPr/>
          </p:nvCxnSpPr>
          <p:spPr>
            <a:xfrm rot="5400000">
              <a:off x="5121566" y="58990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7686143" y="58590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303921" y="60314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5408553" y="59552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7970921" y="59552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5638800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7361321" y="59476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7323221" y="60346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7589921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 rot="5400000">
              <a:off x="5982494" y="52313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5872577" y="4671536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66" name="Arc 165"/>
            <p:cNvSpPr/>
            <p:nvPr/>
          </p:nvSpPr>
          <p:spPr>
            <a:xfrm>
              <a:off x="7306504" y="5098019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/>
            <p:cNvCxnSpPr>
              <a:stCxn id="166" idx="2"/>
            </p:cNvCxnSpPr>
            <p:nvPr/>
          </p:nvCxnSpPr>
          <p:spPr>
            <a:xfrm rot="10800000">
              <a:off x="7420806" y="5439013"/>
              <a:ext cx="122977" cy="19077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7701377" y="48884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6096000" y="5953195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6057900" y="6040199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705600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019800" y="54980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281016" y="1459468"/>
            <a:ext cx="2948584" cy="1447800"/>
            <a:chOff x="5281016" y="1459468"/>
            <a:chExt cx="2948584" cy="1447800"/>
          </a:xfrm>
        </p:grpSpPr>
        <p:cxnSp>
          <p:nvCxnSpPr>
            <p:cNvPr id="89" name="Straight Arrow Connector 88"/>
            <p:cNvCxnSpPr/>
            <p:nvPr/>
          </p:nvCxnSpPr>
          <p:spPr>
            <a:xfrm rot="5400000">
              <a:off x="7241844" y="18785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5451144" y="2069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5285096" y="21452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81016" y="22976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431647" y="20938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Isosceles Triangle 94"/>
            <p:cNvSpPr/>
            <p:nvPr/>
          </p:nvSpPr>
          <p:spPr>
            <a:xfrm>
              <a:off x="7847464" y="21420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848600" y="23770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994015" y="20906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>
              <a:stCxn id="94" idx="4"/>
            </p:cNvCxnSpPr>
            <p:nvPr/>
          </p:nvCxnSpPr>
          <p:spPr>
            <a:xfrm rot="5400000">
              <a:off x="5116389" y="2546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7680966" y="25062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298744" y="2678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403376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7965744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6670344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6632244" y="2689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809257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7356144" y="2594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7318044" y="2681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6978258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584744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432344" y="1459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rot="5400000">
              <a:off x="6552222" y="18785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5980722" y="14594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629400" y="2145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281016" y="3135868"/>
            <a:ext cx="3324407" cy="1371600"/>
            <a:chOff x="5281016" y="3135868"/>
            <a:chExt cx="3324407" cy="1371600"/>
          </a:xfrm>
        </p:grpSpPr>
        <p:sp>
          <p:nvSpPr>
            <p:cNvPr id="117" name="Rectangle 116"/>
            <p:cNvSpPr/>
            <p:nvPr/>
          </p:nvSpPr>
          <p:spPr>
            <a:xfrm>
              <a:off x="5451144" y="36692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5285096" y="3745468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281016" y="3897868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5431647" y="369407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7847464" y="3742272"/>
              <a:ext cx="381000" cy="1524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848600" y="3977264"/>
              <a:ext cx="381000" cy="73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7994015" y="3690876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>
              <a:stCxn id="120" idx="4"/>
            </p:cNvCxnSpPr>
            <p:nvPr/>
          </p:nvCxnSpPr>
          <p:spPr>
            <a:xfrm rot="5400000">
              <a:off x="5116389" y="41464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7680966" y="4106446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5298744" y="42788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5403376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7965744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6670344" y="42026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6632244" y="42896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5809257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7356144" y="41950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>
              <a:off x="7318044" y="42820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6978258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584744" y="3974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rot="5400000">
              <a:off x="6552222" y="3478768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5867400" y="3212068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  <p:sp>
          <p:nvSpPr>
            <p:cNvPr id="141" name="Arc 140"/>
            <p:cNvSpPr/>
            <p:nvPr/>
          </p:nvSpPr>
          <p:spPr>
            <a:xfrm>
              <a:off x="7301327" y="3345419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>
              <a:off x="7316568" y="3434953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7696200" y="31358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591300" y="3669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81000" y="685800"/>
            <a:ext cx="8213852" cy="674132"/>
            <a:chOff x="381000" y="685800"/>
            <a:chExt cx="8213852" cy="674132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685800"/>
              <a:ext cx="8213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dirty="0" smtClean="0"/>
                <a:t>3</a:t>
              </a:r>
              <a:r>
                <a:rPr lang="sr-Latn-CS" dirty="0" smtClean="0"/>
                <a:t>. Odrediti metodom Vereščagina nosača ugib i nagib čvora F za sledeće nosače: </a:t>
              </a:r>
              <a:r>
                <a:rPr lang="sr-Latn-CS" dirty="0" smtClean="0"/>
                <a:t>(</a:t>
              </a:r>
              <a:r>
                <a:rPr lang="en-US" dirty="0" smtClean="0"/>
                <a:t>5</a:t>
              </a:r>
              <a:r>
                <a:rPr lang="sr-Latn-CS" dirty="0" smtClean="0"/>
                <a:t>b</a:t>
              </a:r>
              <a:r>
                <a:rPr lang="sr-Latn-CS" dirty="0" smtClean="0"/>
                <a:t>)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85800" y="990600"/>
              <a:ext cx="24527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E =200 GPa   I=2000 cm</a:t>
              </a:r>
              <a:r>
                <a:rPr lang="sr-Latn-CS" baseline="30000" dirty="0" smtClean="0"/>
                <a:t>4</a:t>
              </a:r>
              <a:endParaRPr lang="en-US" baseline="30000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066800" y="1371600"/>
            <a:ext cx="3239478" cy="1535668"/>
            <a:chOff x="1066800" y="1371600"/>
            <a:chExt cx="3239478" cy="1535668"/>
          </a:xfrm>
        </p:grpSpPr>
        <p:sp>
          <p:nvSpPr>
            <p:cNvPr id="16" name="Rectangle 15"/>
            <p:cNvSpPr/>
            <p:nvPr/>
          </p:nvSpPr>
          <p:spPr>
            <a:xfrm>
              <a:off x="1219200" y="20690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884445" y="25462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66800" y="26786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71432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438400" y="26024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00300" y="26894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577313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2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124200" y="2594850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3086100" y="2681854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746314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2800" y="2373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400" y="1383268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kNm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62336" y="17710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733799" y="26016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695699" y="26886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/>
            <p:cNvSpPr/>
            <p:nvPr/>
          </p:nvSpPr>
          <p:spPr>
            <a:xfrm>
              <a:off x="2400300" y="1773793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endCxn id="16" idx="2"/>
            </p:cNvCxnSpPr>
            <p:nvPr/>
          </p:nvCxnSpPr>
          <p:spPr>
            <a:xfrm rot="5400000">
              <a:off x="2415541" y="1863327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3886200" y="1764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b="1" dirty="0" smtClean="0"/>
                <a:t>F</a:t>
              </a:r>
              <a:endParaRPr lang="en-US" b="1" dirty="0"/>
            </a:p>
          </p:txBody>
        </p:sp>
        <p:cxnSp>
          <p:nvCxnSpPr>
            <p:cNvPr id="183" name="Straight Arrow Connector 182"/>
            <p:cNvCxnSpPr/>
            <p:nvPr/>
          </p:nvCxnSpPr>
          <p:spPr>
            <a:xfrm rot="5400000">
              <a:off x="3620294" y="1866106"/>
              <a:ext cx="3810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3581400" y="13716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dirty="0" smtClean="0"/>
                <a:t>10 kN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162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VPTS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317</dc:creator>
  <cp:lastModifiedBy>Djuricic Dj</cp:lastModifiedBy>
  <cp:revision>86</cp:revision>
  <dcterms:created xsi:type="dcterms:W3CDTF">2013-05-07T06:05:07Z</dcterms:created>
  <dcterms:modified xsi:type="dcterms:W3CDTF">2016-05-18T06:00:34Z</dcterms:modified>
</cp:coreProperties>
</file>