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8" r:id="rId2"/>
    <p:sldId id="270" r:id="rId3"/>
  </p:sldIdLst>
  <p:sldSz cx="9144000" cy="6858000" type="screen4x3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24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DC49E97-1147-47C8-A9C6-BF798FEE2A53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F9DC63E-6774-4BC0-9477-2B25ECF2E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1F76A41-213F-4199-812D-D7570000CE42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0687"/>
            <a:ext cx="5681980" cy="4604861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165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AC728E5-8611-4B43-9B56-66D0D35A6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D9DCC-3426-4E32-BCE6-73B7AD8337BC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7A673-B782-46BE-BB65-15AFC06DDA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600200" y="228600"/>
            <a:ext cx="6400800" cy="3810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76400" y="228600"/>
            <a:ext cx="6321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b="1" dirty="0" smtClean="0"/>
              <a:t>2. ODREĐIVANJE UGIBA I NAGIBA POMOĆU FIKTIVNOG NOSAČA</a:t>
            </a:r>
            <a:endParaRPr lang="en-US" b="1" dirty="0"/>
          </a:p>
        </p:txBody>
      </p:sp>
      <p:grpSp>
        <p:nvGrpSpPr>
          <p:cNvPr id="157" name="Group 156"/>
          <p:cNvGrpSpPr/>
          <p:nvPr/>
        </p:nvGrpSpPr>
        <p:grpSpPr>
          <a:xfrm>
            <a:off x="1066800" y="3135868"/>
            <a:ext cx="3957223" cy="1447800"/>
            <a:chOff x="1066800" y="3135868"/>
            <a:chExt cx="3957223" cy="1447800"/>
          </a:xfrm>
        </p:grpSpPr>
        <p:cxnSp>
          <p:nvCxnSpPr>
            <p:cNvPr id="15" name="Straight Arrow Connector 14"/>
            <p:cNvCxnSpPr/>
            <p:nvPr/>
          </p:nvCxnSpPr>
          <p:spPr>
            <a:xfrm rot="5400000">
              <a:off x="2324894" y="3554174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1219200" y="3745468"/>
              <a:ext cx="25908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 rot="5400000">
              <a:off x="884445" y="4222690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066800" y="4355068"/>
              <a:ext cx="2895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 flipH="1" flipV="1">
              <a:off x="1171432" y="42788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 flipH="1" flipV="1">
              <a:off x="2438400" y="42788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2400300" y="4365872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1577313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974914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114800" y="3745468"/>
              <a:ext cx="909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kNm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162336" y="3447492"/>
              <a:ext cx="762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 rot="5400000" flipH="1" flipV="1">
              <a:off x="3733799" y="4278074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695699" y="4365078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Arc 52"/>
            <p:cNvSpPr/>
            <p:nvPr/>
          </p:nvSpPr>
          <p:spPr>
            <a:xfrm>
              <a:off x="3695700" y="3450193"/>
              <a:ext cx="533400" cy="533400"/>
            </a:xfrm>
            <a:prstGeom prst="arc">
              <a:avLst>
                <a:gd name="adj1" fmla="val 16200000"/>
                <a:gd name="adj2" fmla="val 5780019"/>
              </a:avLst>
            </a:prstGeom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 rot="5400000">
              <a:off x="3710941" y="3539727"/>
              <a:ext cx="350519" cy="1524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2590800" y="3135868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3657600" y="3376136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b="1" dirty="0" smtClean="0"/>
                <a:t>F</a:t>
              </a:r>
              <a:endParaRPr lang="en-US" b="1" dirty="0"/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1066800" y="4888468"/>
            <a:ext cx="3544278" cy="1447800"/>
            <a:chOff x="1066800" y="4888468"/>
            <a:chExt cx="3544278" cy="1447800"/>
          </a:xfrm>
        </p:grpSpPr>
        <p:cxnSp>
          <p:nvCxnSpPr>
            <p:cNvPr id="56" name="Straight Arrow Connector 55"/>
            <p:cNvCxnSpPr/>
            <p:nvPr/>
          </p:nvCxnSpPr>
          <p:spPr>
            <a:xfrm rot="5400000">
              <a:off x="2324894" y="5306774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1219200" y="5498068"/>
              <a:ext cx="25908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/>
            <p:nvPr/>
          </p:nvCxnSpPr>
          <p:spPr>
            <a:xfrm rot="5400000">
              <a:off x="884445" y="5975290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066800" y="6107668"/>
              <a:ext cx="2895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 flipH="1" flipV="1">
              <a:off x="1171432" y="6031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 flipH="1" flipV="1">
              <a:off x="2438400" y="6031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2400300" y="6118472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1577313" y="5802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</a:t>
              </a:r>
              <a:endParaRPr lang="en-US" dirty="0"/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 flipH="1" flipV="1">
              <a:off x="3124200" y="6023850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3086100" y="6110854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2746314" y="5802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352800" y="5802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162336" y="5200092"/>
              <a:ext cx="762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>
            <a:xfrm rot="5400000" flipH="1" flipV="1">
              <a:off x="3733799" y="6030674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3695699" y="6117678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3886200" y="5117068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20 kN</a:t>
              </a:r>
              <a:endParaRPr lang="en-US" dirty="0"/>
            </a:p>
          </p:txBody>
        </p:sp>
        <p:cxnSp>
          <p:nvCxnSpPr>
            <p:cNvPr id="77" name="Straight Arrow Connector 76"/>
            <p:cNvCxnSpPr>
              <a:stCxn id="57" idx="3"/>
            </p:cNvCxnSpPr>
            <p:nvPr/>
          </p:nvCxnSpPr>
          <p:spPr>
            <a:xfrm flipV="1">
              <a:off x="3810000" y="4964668"/>
              <a:ext cx="0" cy="55626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2438400" y="4888468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3810000" y="542186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b="1" dirty="0" smtClean="0"/>
                <a:t>F</a:t>
              </a:r>
              <a:endParaRPr lang="en-US" b="1" dirty="0"/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5286193" y="4671536"/>
            <a:ext cx="3324407" cy="1588532"/>
            <a:chOff x="5286193" y="4671536"/>
            <a:chExt cx="3324407" cy="1588532"/>
          </a:xfrm>
        </p:grpSpPr>
        <p:sp>
          <p:nvSpPr>
            <p:cNvPr id="144" name="Rectangle 143"/>
            <p:cNvSpPr/>
            <p:nvPr/>
          </p:nvSpPr>
          <p:spPr>
            <a:xfrm>
              <a:off x="5456321" y="5421868"/>
              <a:ext cx="25908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Isosceles Triangle 144"/>
            <p:cNvSpPr/>
            <p:nvPr/>
          </p:nvSpPr>
          <p:spPr>
            <a:xfrm>
              <a:off x="5290273" y="5498068"/>
              <a:ext cx="381000" cy="152400"/>
            </a:xfrm>
            <a:prstGeom prst="triangl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286193" y="5650468"/>
              <a:ext cx="3810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5436824" y="5446672"/>
              <a:ext cx="91440" cy="91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Isosceles Triangle 147"/>
            <p:cNvSpPr/>
            <p:nvPr/>
          </p:nvSpPr>
          <p:spPr>
            <a:xfrm>
              <a:off x="7852641" y="5494872"/>
              <a:ext cx="381000" cy="152400"/>
            </a:xfrm>
            <a:prstGeom prst="triangl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7853777" y="5729864"/>
              <a:ext cx="381000" cy="730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7999192" y="5443476"/>
              <a:ext cx="91440" cy="91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1" name="Straight Connector 150"/>
            <p:cNvCxnSpPr>
              <a:stCxn id="147" idx="4"/>
            </p:cNvCxnSpPr>
            <p:nvPr/>
          </p:nvCxnSpPr>
          <p:spPr>
            <a:xfrm rot="5400000">
              <a:off x="5121566" y="5899090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rot="5400000">
              <a:off x="7686143" y="5859046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5303921" y="6031468"/>
              <a:ext cx="2895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5400000" flipH="1" flipV="1">
              <a:off x="5408553" y="59552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7970921" y="59552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extBox 157"/>
            <p:cNvSpPr txBox="1"/>
            <p:nvPr/>
          </p:nvSpPr>
          <p:spPr>
            <a:xfrm>
              <a:off x="5638800" y="5726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cxnSp>
          <p:nvCxnSpPr>
            <p:cNvPr id="159" name="Straight Connector 158"/>
            <p:cNvCxnSpPr/>
            <p:nvPr/>
          </p:nvCxnSpPr>
          <p:spPr>
            <a:xfrm rot="5400000" flipH="1" flipV="1">
              <a:off x="7361321" y="5947650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5400000">
              <a:off x="7323221" y="6034654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Box 161"/>
            <p:cNvSpPr txBox="1"/>
            <p:nvPr/>
          </p:nvSpPr>
          <p:spPr>
            <a:xfrm>
              <a:off x="7589921" y="5726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cxnSp>
          <p:nvCxnSpPr>
            <p:cNvPr id="164" name="Straight Arrow Connector 163"/>
            <p:cNvCxnSpPr/>
            <p:nvPr/>
          </p:nvCxnSpPr>
          <p:spPr>
            <a:xfrm rot="5400000">
              <a:off x="5982494" y="5231368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TextBox 164"/>
            <p:cNvSpPr txBox="1"/>
            <p:nvPr/>
          </p:nvSpPr>
          <p:spPr>
            <a:xfrm>
              <a:off x="5872577" y="4671536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  <p:sp>
          <p:nvSpPr>
            <p:cNvPr id="166" name="Arc 165"/>
            <p:cNvSpPr/>
            <p:nvPr/>
          </p:nvSpPr>
          <p:spPr>
            <a:xfrm>
              <a:off x="7306504" y="5098019"/>
              <a:ext cx="533400" cy="533400"/>
            </a:xfrm>
            <a:prstGeom prst="arc">
              <a:avLst>
                <a:gd name="adj1" fmla="val 16200000"/>
                <a:gd name="adj2" fmla="val 5780019"/>
              </a:avLst>
            </a:prstGeom>
            <a:ln w="38100">
              <a:solidFill>
                <a:srgbClr val="C0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7" name="Straight Connector 166"/>
            <p:cNvCxnSpPr>
              <a:stCxn id="166" idx="2"/>
            </p:cNvCxnSpPr>
            <p:nvPr/>
          </p:nvCxnSpPr>
          <p:spPr>
            <a:xfrm rot="10800000">
              <a:off x="7420806" y="5439013"/>
              <a:ext cx="122977" cy="190779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TextBox 167"/>
            <p:cNvSpPr txBox="1"/>
            <p:nvPr/>
          </p:nvSpPr>
          <p:spPr>
            <a:xfrm>
              <a:off x="7701377" y="4888468"/>
              <a:ext cx="909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kNm</a:t>
              </a:r>
              <a:endParaRPr lang="en-US" dirty="0"/>
            </a:p>
          </p:txBody>
        </p:sp>
        <p:cxnSp>
          <p:nvCxnSpPr>
            <p:cNvPr id="171" name="Straight Connector 170"/>
            <p:cNvCxnSpPr/>
            <p:nvPr/>
          </p:nvCxnSpPr>
          <p:spPr>
            <a:xfrm rot="5400000" flipH="1" flipV="1">
              <a:off x="6096000" y="5953195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5400000">
              <a:off x="6057900" y="6040199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TextBox 172"/>
            <p:cNvSpPr txBox="1"/>
            <p:nvPr/>
          </p:nvSpPr>
          <p:spPr>
            <a:xfrm>
              <a:off x="6705600" y="5726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</a:t>
              </a:r>
              <a:endParaRPr lang="en-US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6019800" y="549806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b="1" dirty="0" smtClean="0"/>
                <a:t>F</a:t>
              </a:r>
              <a:endParaRPr lang="en-US" b="1" dirty="0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5281016" y="1459468"/>
            <a:ext cx="2948584" cy="1447800"/>
            <a:chOff x="5281016" y="1459468"/>
            <a:chExt cx="2948584" cy="1447800"/>
          </a:xfrm>
        </p:grpSpPr>
        <p:cxnSp>
          <p:nvCxnSpPr>
            <p:cNvPr id="89" name="Straight Arrow Connector 88"/>
            <p:cNvCxnSpPr/>
            <p:nvPr/>
          </p:nvCxnSpPr>
          <p:spPr>
            <a:xfrm rot="5400000">
              <a:off x="7241844" y="1878568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5451144" y="2069068"/>
              <a:ext cx="25908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Isosceles Triangle 91"/>
            <p:cNvSpPr/>
            <p:nvPr/>
          </p:nvSpPr>
          <p:spPr>
            <a:xfrm>
              <a:off x="5285096" y="2145268"/>
              <a:ext cx="381000" cy="152400"/>
            </a:xfrm>
            <a:prstGeom prst="triangl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281016" y="2297668"/>
              <a:ext cx="3810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5431647" y="2093872"/>
              <a:ext cx="91440" cy="91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Isosceles Triangle 94"/>
            <p:cNvSpPr/>
            <p:nvPr/>
          </p:nvSpPr>
          <p:spPr>
            <a:xfrm>
              <a:off x="7847464" y="2142072"/>
              <a:ext cx="381000" cy="152400"/>
            </a:xfrm>
            <a:prstGeom prst="triangl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7848600" y="2377064"/>
              <a:ext cx="381000" cy="730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7994015" y="2090676"/>
              <a:ext cx="91440" cy="91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>
              <a:stCxn id="94" idx="4"/>
            </p:cNvCxnSpPr>
            <p:nvPr/>
          </p:nvCxnSpPr>
          <p:spPr>
            <a:xfrm rot="5400000">
              <a:off x="5116389" y="2546290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7680966" y="2506246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5298744" y="2678668"/>
              <a:ext cx="2895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403376" y="2602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7965744" y="2602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 flipH="1" flipV="1">
              <a:off x="6670344" y="2602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6632244" y="2689472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5809257" y="2373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</a:t>
              </a:r>
              <a:endParaRPr lang="en-US" dirty="0"/>
            </a:p>
          </p:txBody>
        </p: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7356144" y="2594850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7318044" y="2681854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6978258" y="2373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7584744" y="2373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432344" y="1459468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  <p:cxnSp>
          <p:nvCxnSpPr>
            <p:cNvPr id="114" name="Straight Arrow Connector 113"/>
            <p:cNvCxnSpPr/>
            <p:nvPr/>
          </p:nvCxnSpPr>
          <p:spPr>
            <a:xfrm rot="5400000">
              <a:off x="6552222" y="1878568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5980722" y="1459468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6629400" y="214526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b="1" dirty="0" smtClean="0"/>
                <a:t>F</a:t>
              </a:r>
              <a:endParaRPr lang="en-US" b="1" dirty="0"/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5281016" y="3135868"/>
            <a:ext cx="3324407" cy="1371600"/>
            <a:chOff x="5281016" y="3135868"/>
            <a:chExt cx="3324407" cy="1371600"/>
          </a:xfrm>
        </p:grpSpPr>
        <p:sp>
          <p:nvSpPr>
            <p:cNvPr id="117" name="Rectangle 116"/>
            <p:cNvSpPr/>
            <p:nvPr/>
          </p:nvSpPr>
          <p:spPr>
            <a:xfrm>
              <a:off x="5451144" y="3669268"/>
              <a:ext cx="25908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Isosceles Triangle 117"/>
            <p:cNvSpPr/>
            <p:nvPr/>
          </p:nvSpPr>
          <p:spPr>
            <a:xfrm>
              <a:off x="5285096" y="3745468"/>
              <a:ext cx="381000" cy="152400"/>
            </a:xfrm>
            <a:prstGeom prst="triangl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5281016" y="3897868"/>
              <a:ext cx="3810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5431647" y="3694072"/>
              <a:ext cx="91440" cy="91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Isosceles Triangle 120"/>
            <p:cNvSpPr/>
            <p:nvPr/>
          </p:nvSpPr>
          <p:spPr>
            <a:xfrm>
              <a:off x="7847464" y="3742272"/>
              <a:ext cx="381000" cy="152400"/>
            </a:xfrm>
            <a:prstGeom prst="triangl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7848600" y="3977264"/>
              <a:ext cx="381000" cy="730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7994015" y="3690876"/>
              <a:ext cx="91440" cy="91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4" name="Straight Connector 123"/>
            <p:cNvCxnSpPr>
              <a:stCxn id="120" idx="4"/>
            </p:cNvCxnSpPr>
            <p:nvPr/>
          </p:nvCxnSpPr>
          <p:spPr>
            <a:xfrm rot="5400000">
              <a:off x="5116389" y="4146490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>
              <a:off x="7680966" y="4106446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5298744" y="4278868"/>
              <a:ext cx="2895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5403376" y="42026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7965744" y="42026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6670344" y="42026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>
              <a:off x="6632244" y="4289672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Box 130"/>
            <p:cNvSpPr txBox="1"/>
            <p:nvPr/>
          </p:nvSpPr>
          <p:spPr>
            <a:xfrm>
              <a:off x="5809257" y="3974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</a:t>
              </a:r>
              <a:endParaRPr lang="en-US" dirty="0"/>
            </a:p>
          </p:txBody>
        </p:sp>
        <p:cxnSp>
          <p:nvCxnSpPr>
            <p:cNvPr id="132" name="Straight Connector 131"/>
            <p:cNvCxnSpPr/>
            <p:nvPr/>
          </p:nvCxnSpPr>
          <p:spPr>
            <a:xfrm rot="5400000" flipH="1" flipV="1">
              <a:off x="7356144" y="4195050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5400000">
              <a:off x="7318044" y="4282054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Box 133"/>
            <p:cNvSpPr txBox="1"/>
            <p:nvPr/>
          </p:nvSpPr>
          <p:spPr>
            <a:xfrm>
              <a:off x="6978258" y="3974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584744" y="3974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cxnSp>
          <p:nvCxnSpPr>
            <p:cNvPr id="138" name="Straight Arrow Connector 137"/>
            <p:cNvCxnSpPr/>
            <p:nvPr/>
          </p:nvCxnSpPr>
          <p:spPr>
            <a:xfrm rot="5400000">
              <a:off x="6552222" y="3478768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TextBox 138"/>
            <p:cNvSpPr txBox="1"/>
            <p:nvPr/>
          </p:nvSpPr>
          <p:spPr>
            <a:xfrm>
              <a:off x="5867400" y="3212068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  <p:sp>
          <p:nvSpPr>
            <p:cNvPr id="141" name="Arc 140"/>
            <p:cNvSpPr/>
            <p:nvPr/>
          </p:nvSpPr>
          <p:spPr>
            <a:xfrm>
              <a:off x="7301327" y="3345419"/>
              <a:ext cx="533400" cy="533400"/>
            </a:xfrm>
            <a:prstGeom prst="arc">
              <a:avLst>
                <a:gd name="adj1" fmla="val 16200000"/>
                <a:gd name="adj2" fmla="val 5780019"/>
              </a:avLst>
            </a:prstGeom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2" name="Straight Connector 141"/>
            <p:cNvCxnSpPr/>
            <p:nvPr/>
          </p:nvCxnSpPr>
          <p:spPr>
            <a:xfrm rot="5400000">
              <a:off x="7316568" y="3434953"/>
              <a:ext cx="350519" cy="1524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/>
            <p:cNvSpPr txBox="1"/>
            <p:nvPr/>
          </p:nvSpPr>
          <p:spPr>
            <a:xfrm>
              <a:off x="7696200" y="3135868"/>
              <a:ext cx="909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kNm</a:t>
              </a:r>
              <a:endParaRPr lang="en-US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6591300" y="366926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b="1" dirty="0" smtClean="0"/>
                <a:t>F</a:t>
              </a:r>
              <a:endParaRPr lang="en-US" b="1" dirty="0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381000" y="685800"/>
            <a:ext cx="8596456" cy="674132"/>
            <a:chOff x="381000" y="685800"/>
            <a:chExt cx="8596456" cy="674132"/>
          </a:xfrm>
        </p:grpSpPr>
        <p:sp>
          <p:nvSpPr>
            <p:cNvPr id="4" name="TextBox 3"/>
            <p:cNvSpPr txBox="1"/>
            <p:nvPr/>
          </p:nvSpPr>
          <p:spPr>
            <a:xfrm>
              <a:off x="381000" y="685800"/>
              <a:ext cx="85964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2. Odrediti pomoću analogije fiktivnog nosača ugib i nagib čvora F za sledeće nosače: </a:t>
              </a:r>
              <a:r>
                <a:rPr lang="sr-Latn-CS" dirty="0" smtClean="0"/>
                <a:t>(</a:t>
              </a:r>
              <a:r>
                <a:rPr lang="en-US" dirty="0" smtClean="0"/>
                <a:t>5</a:t>
              </a:r>
              <a:r>
                <a:rPr lang="sr-Latn-CS" dirty="0" smtClean="0"/>
                <a:t>b</a:t>
              </a:r>
              <a:r>
                <a:rPr lang="sr-Latn-CS" dirty="0" smtClean="0"/>
                <a:t>)</a:t>
              </a:r>
              <a:endParaRPr lang="en-US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685800" y="990600"/>
              <a:ext cx="23854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E =200 GPa  I=4000 cm</a:t>
              </a:r>
              <a:r>
                <a:rPr lang="sr-Latn-CS" baseline="30000" dirty="0" smtClean="0"/>
                <a:t>4</a:t>
              </a:r>
              <a:endParaRPr lang="en-US" baseline="30000" dirty="0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1066800" y="1371600"/>
            <a:ext cx="3239478" cy="1535668"/>
            <a:chOff x="1066800" y="1371600"/>
            <a:chExt cx="3239478" cy="1535668"/>
          </a:xfrm>
        </p:grpSpPr>
        <p:sp>
          <p:nvSpPr>
            <p:cNvPr id="16" name="Rectangle 15"/>
            <p:cNvSpPr/>
            <p:nvPr/>
          </p:nvSpPr>
          <p:spPr>
            <a:xfrm>
              <a:off x="1219200" y="2069068"/>
              <a:ext cx="25908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884445" y="2546290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066800" y="2678668"/>
              <a:ext cx="2895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1171432" y="2602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438400" y="2602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2400300" y="2689472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577313" y="2373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</a:t>
              </a:r>
              <a:endParaRPr lang="en-US" dirty="0"/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5400000" flipH="1" flipV="1">
              <a:off x="3124200" y="2594850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3086100" y="2681854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746314" y="2373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52800" y="2373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38400" y="1383268"/>
              <a:ext cx="909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kNm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162336" y="1771092"/>
              <a:ext cx="762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 rot="5400000" flipH="1" flipV="1">
              <a:off x="3733799" y="2601674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3695699" y="2688678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Arc 33"/>
            <p:cNvSpPr/>
            <p:nvPr/>
          </p:nvSpPr>
          <p:spPr>
            <a:xfrm>
              <a:off x="2400300" y="1773793"/>
              <a:ext cx="533400" cy="533400"/>
            </a:xfrm>
            <a:prstGeom prst="arc">
              <a:avLst>
                <a:gd name="adj1" fmla="val 16200000"/>
                <a:gd name="adj2" fmla="val 5780019"/>
              </a:avLst>
            </a:prstGeom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>
              <a:endCxn id="16" idx="2"/>
            </p:cNvCxnSpPr>
            <p:nvPr/>
          </p:nvCxnSpPr>
          <p:spPr>
            <a:xfrm rot="5400000">
              <a:off x="2415541" y="1863327"/>
              <a:ext cx="350519" cy="1524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TextBox 173"/>
            <p:cNvSpPr txBox="1"/>
            <p:nvPr/>
          </p:nvSpPr>
          <p:spPr>
            <a:xfrm>
              <a:off x="3886200" y="176426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b="1" dirty="0" smtClean="0"/>
                <a:t>F</a:t>
              </a:r>
              <a:endParaRPr lang="en-US" b="1" dirty="0"/>
            </a:p>
          </p:txBody>
        </p:sp>
        <p:cxnSp>
          <p:nvCxnSpPr>
            <p:cNvPr id="183" name="Straight Arrow Connector 182"/>
            <p:cNvCxnSpPr/>
            <p:nvPr/>
          </p:nvCxnSpPr>
          <p:spPr>
            <a:xfrm rot="5400000">
              <a:off x="3620294" y="1866106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TextBox 183"/>
            <p:cNvSpPr txBox="1"/>
            <p:nvPr/>
          </p:nvSpPr>
          <p:spPr>
            <a:xfrm>
              <a:off x="3581400" y="1371600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600200" y="228600"/>
            <a:ext cx="6400800" cy="381000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76400" y="228600"/>
            <a:ext cx="6064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b="1" dirty="0" smtClean="0"/>
              <a:t>3. ODREĐIVANJE UGIBA I NAGIBA METODOM VEREŠČAGINA</a:t>
            </a:r>
            <a:endParaRPr lang="en-US" b="1" dirty="0"/>
          </a:p>
        </p:txBody>
      </p:sp>
      <p:grpSp>
        <p:nvGrpSpPr>
          <p:cNvPr id="161" name="Group 160"/>
          <p:cNvGrpSpPr/>
          <p:nvPr/>
        </p:nvGrpSpPr>
        <p:grpSpPr>
          <a:xfrm>
            <a:off x="1066800" y="3135868"/>
            <a:ext cx="3957223" cy="1447800"/>
            <a:chOff x="1066800" y="3135868"/>
            <a:chExt cx="3957223" cy="1447800"/>
          </a:xfrm>
        </p:grpSpPr>
        <p:cxnSp>
          <p:nvCxnSpPr>
            <p:cNvPr id="15" name="Straight Arrow Connector 14"/>
            <p:cNvCxnSpPr/>
            <p:nvPr/>
          </p:nvCxnSpPr>
          <p:spPr>
            <a:xfrm rot="5400000">
              <a:off x="2324894" y="3554174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1219200" y="3745468"/>
              <a:ext cx="25908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 rot="5400000">
              <a:off x="884445" y="4222690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066800" y="4355068"/>
              <a:ext cx="2895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 flipH="1" flipV="1">
              <a:off x="1171432" y="42788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 flipH="1" flipV="1">
              <a:off x="2438400" y="42788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2400300" y="4365872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1577313" y="40502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048000" y="4038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114800" y="3745468"/>
              <a:ext cx="909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kNm</a:t>
              </a:r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162336" y="3447492"/>
              <a:ext cx="762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 rot="5400000" flipH="1" flipV="1">
              <a:off x="3733799" y="4278074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695699" y="4365078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Arc 52"/>
            <p:cNvSpPr/>
            <p:nvPr/>
          </p:nvSpPr>
          <p:spPr>
            <a:xfrm>
              <a:off x="3695700" y="3450193"/>
              <a:ext cx="533400" cy="533400"/>
            </a:xfrm>
            <a:prstGeom prst="arc">
              <a:avLst>
                <a:gd name="adj1" fmla="val 16200000"/>
                <a:gd name="adj2" fmla="val 5780019"/>
              </a:avLst>
            </a:prstGeom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 rot="5400000">
              <a:off x="3710941" y="3539727"/>
              <a:ext cx="350519" cy="1524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2590800" y="3135868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3657600" y="3376136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b="1" dirty="0" smtClean="0"/>
                <a:t>F</a:t>
              </a:r>
              <a:endParaRPr lang="en-US" b="1" dirty="0"/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1066800" y="4888468"/>
            <a:ext cx="3544278" cy="1447800"/>
            <a:chOff x="1066800" y="4888468"/>
            <a:chExt cx="3544278" cy="1447800"/>
          </a:xfrm>
        </p:grpSpPr>
        <p:cxnSp>
          <p:nvCxnSpPr>
            <p:cNvPr id="56" name="Straight Arrow Connector 55"/>
            <p:cNvCxnSpPr/>
            <p:nvPr/>
          </p:nvCxnSpPr>
          <p:spPr>
            <a:xfrm rot="5400000">
              <a:off x="2324894" y="5306774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ctangle 56"/>
            <p:cNvSpPr/>
            <p:nvPr/>
          </p:nvSpPr>
          <p:spPr>
            <a:xfrm>
              <a:off x="1219200" y="5498068"/>
              <a:ext cx="25908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/>
            <p:nvPr/>
          </p:nvCxnSpPr>
          <p:spPr>
            <a:xfrm rot="5400000">
              <a:off x="884445" y="5975290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066800" y="6107668"/>
              <a:ext cx="2895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 flipH="1" flipV="1">
              <a:off x="1171432" y="6031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 flipH="1" flipV="1">
              <a:off x="2438400" y="6031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2400300" y="6118472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1577313" y="5802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</a:t>
              </a:r>
              <a:endParaRPr lang="en-US" dirty="0"/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 flipH="1" flipV="1">
              <a:off x="3124200" y="6023850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3086100" y="6110854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2746314" y="5802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352800" y="5802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162336" y="5200092"/>
              <a:ext cx="762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>
            <a:xfrm rot="5400000" flipH="1" flipV="1">
              <a:off x="3733799" y="6030674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3695699" y="6117678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3886200" y="5117068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20 kN</a:t>
              </a:r>
              <a:endParaRPr lang="en-US" dirty="0"/>
            </a:p>
          </p:txBody>
        </p:sp>
        <p:cxnSp>
          <p:nvCxnSpPr>
            <p:cNvPr id="77" name="Straight Arrow Connector 76"/>
            <p:cNvCxnSpPr>
              <a:stCxn id="57" idx="3"/>
            </p:cNvCxnSpPr>
            <p:nvPr/>
          </p:nvCxnSpPr>
          <p:spPr>
            <a:xfrm flipV="1">
              <a:off x="3810000" y="4964668"/>
              <a:ext cx="0" cy="55626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2438400" y="4888468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3810000" y="542186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b="1" dirty="0" smtClean="0"/>
                <a:t>F</a:t>
              </a:r>
              <a:endParaRPr lang="en-US" b="1" dirty="0"/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5286193" y="4671536"/>
            <a:ext cx="3324407" cy="1588532"/>
            <a:chOff x="5286193" y="4671536"/>
            <a:chExt cx="3324407" cy="1588532"/>
          </a:xfrm>
        </p:grpSpPr>
        <p:sp>
          <p:nvSpPr>
            <p:cNvPr id="144" name="Rectangle 143"/>
            <p:cNvSpPr/>
            <p:nvPr/>
          </p:nvSpPr>
          <p:spPr>
            <a:xfrm>
              <a:off x="5456321" y="5421868"/>
              <a:ext cx="25908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Isosceles Triangle 144"/>
            <p:cNvSpPr/>
            <p:nvPr/>
          </p:nvSpPr>
          <p:spPr>
            <a:xfrm>
              <a:off x="5290273" y="5498068"/>
              <a:ext cx="381000" cy="152400"/>
            </a:xfrm>
            <a:prstGeom prst="triangl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286193" y="5650468"/>
              <a:ext cx="3810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/>
            <p:cNvSpPr/>
            <p:nvPr/>
          </p:nvSpPr>
          <p:spPr>
            <a:xfrm>
              <a:off x="5436824" y="5446672"/>
              <a:ext cx="91440" cy="91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Isosceles Triangle 147"/>
            <p:cNvSpPr/>
            <p:nvPr/>
          </p:nvSpPr>
          <p:spPr>
            <a:xfrm>
              <a:off x="7852641" y="5494872"/>
              <a:ext cx="381000" cy="152400"/>
            </a:xfrm>
            <a:prstGeom prst="triangl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7853777" y="5729864"/>
              <a:ext cx="381000" cy="730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Oval 149"/>
            <p:cNvSpPr/>
            <p:nvPr/>
          </p:nvSpPr>
          <p:spPr>
            <a:xfrm>
              <a:off x="7999192" y="5443476"/>
              <a:ext cx="91440" cy="91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1" name="Straight Connector 150"/>
            <p:cNvCxnSpPr>
              <a:stCxn id="147" idx="4"/>
            </p:cNvCxnSpPr>
            <p:nvPr/>
          </p:nvCxnSpPr>
          <p:spPr>
            <a:xfrm rot="5400000">
              <a:off x="5121566" y="5899090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rot="5400000">
              <a:off x="7686143" y="5859046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5303921" y="6031468"/>
              <a:ext cx="2895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5400000" flipH="1" flipV="1">
              <a:off x="5408553" y="59552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7970921" y="59552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extBox 157"/>
            <p:cNvSpPr txBox="1"/>
            <p:nvPr/>
          </p:nvSpPr>
          <p:spPr>
            <a:xfrm>
              <a:off x="5638800" y="5726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cxnSp>
          <p:nvCxnSpPr>
            <p:cNvPr id="159" name="Straight Connector 158"/>
            <p:cNvCxnSpPr/>
            <p:nvPr/>
          </p:nvCxnSpPr>
          <p:spPr>
            <a:xfrm rot="5400000" flipH="1" flipV="1">
              <a:off x="7361321" y="5947650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5400000">
              <a:off x="7323221" y="6034654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Box 161"/>
            <p:cNvSpPr txBox="1"/>
            <p:nvPr/>
          </p:nvSpPr>
          <p:spPr>
            <a:xfrm>
              <a:off x="7589921" y="5726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cxnSp>
          <p:nvCxnSpPr>
            <p:cNvPr id="164" name="Straight Arrow Connector 163"/>
            <p:cNvCxnSpPr/>
            <p:nvPr/>
          </p:nvCxnSpPr>
          <p:spPr>
            <a:xfrm rot="5400000">
              <a:off x="5982494" y="5231368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TextBox 164"/>
            <p:cNvSpPr txBox="1"/>
            <p:nvPr/>
          </p:nvSpPr>
          <p:spPr>
            <a:xfrm>
              <a:off x="5872577" y="4671536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  <p:sp>
          <p:nvSpPr>
            <p:cNvPr id="166" name="Arc 165"/>
            <p:cNvSpPr/>
            <p:nvPr/>
          </p:nvSpPr>
          <p:spPr>
            <a:xfrm>
              <a:off x="7306504" y="5098019"/>
              <a:ext cx="533400" cy="533400"/>
            </a:xfrm>
            <a:prstGeom prst="arc">
              <a:avLst>
                <a:gd name="adj1" fmla="val 16200000"/>
                <a:gd name="adj2" fmla="val 5780019"/>
              </a:avLst>
            </a:prstGeom>
            <a:ln w="38100">
              <a:solidFill>
                <a:srgbClr val="C0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7" name="Straight Connector 166"/>
            <p:cNvCxnSpPr>
              <a:stCxn id="166" idx="2"/>
            </p:cNvCxnSpPr>
            <p:nvPr/>
          </p:nvCxnSpPr>
          <p:spPr>
            <a:xfrm rot="10800000">
              <a:off x="7420806" y="5439013"/>
              <a:ext cx="122977" cy="190779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" name="TextBox 167"/>
            <p:cNvSpPr txBox="1"/>
            <p:nvPr/>
          </p:nvSpPr>
          <p:spPr>
            <a:xfrm>
              <a:off x="7701377" y="4888468"/>
              <a:ext cx="909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kNm</a:t>
              </a:r>
              <a:endParaRPr lang="en-US" dirty="0"/>
            </a:p>
          </p:txBody>
        </p:sp>
        <p:cxnSp>
          <p:nvCxnSpPr>
            <p:cNvPr id="171" name="Straight Connector 170"/>
            <p:cNvCxnSpPr/>
            <p:nvPr/>
          </p:nvCxnSpPr>
          <p:spPr>
            <a:xfrm rot="5400000" flipH="1" flipV="1">
              <a:off x="6096000" y="5953195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5400000">
              <a:off x="6057900" y="6040199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TextBox 172"/>
            <p:cNvSpPr txBox="1"/>
            <p:nvPr/>
          </p:nvSpPr>
          <p:spPr>
            <a:xfrm>
              <a:off x="6705600" y="57266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</a:t>
              </a:r>
              <a:endParaRPr lang="en-US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6019800" y="549806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b="1" dirty="0" smtClean="0"/>
                <a:t>F</a:t>
              </a:r>
              <a:endParaRPr lang="en-US" b="1" dirty="0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5281016" y="1459468"/>
            <a:ext cx="2948584" cy="1447800"/>
            <a:chOff x="5281016" y="1459468"/>
            <a:chExt cx="2948584" cy="1447800"/>
          </a:xfrm>
        </p:grpSpPr>
        <p:cxnSp>
          <p:nvCxnSpPr>
            <p:cNvPr id="89" name="Straight Arrow Connector 88"/>
            <p:cNvCxnSpPr/>
            <p:nvPr/>
          </p:nvCxnSpPr>
          <p:spPr>
            <a:xfrm rot="5400000">
              <a:off x="7241844" y="1878568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5451144" y="2069068"/>
              <a:ext cx="25908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Isosceles Triangle 91"/>
            <p:cNvSpPr/>
            <p:nvPr/>
          </p:nvSpPr>
          <p:spPr>
            <a:xfrm>
              <a:off x="5285096" y="2145268"/>
              <a:ext cx="381000" cy="152400"/>
            </a:xfrm>
            <a:prstGeom prst="triangl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281016" y="2297668"/>
              <a:ext cx="3810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5431647" y="2093872"/>
              <a:ext cx="91440" cy="91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Isosceles Triangle 94"/>
            <p:cNvSpPr/>
            <p:nvPr/>
          </p:nvSpPr>
          <p:spPr>
            <a:xfrm>
              <a:off x="7847464" y="2142072"/>
              <a:ext cx="381000" cy="152400"/>
            </a:xfrm>
            <a:prstGeom prst="triangl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7848600" y="2377064"/>
              <a:ext cx="381000" cy="730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7994015" y="2090676"/>
              <a:ext cx="91440" cy="91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9" name="Straight Connector 98"/>
            <p:cNvCxnSpPr>
              <a:stCxn id="94" idx="4"/>
            </p:cNvCxnSpPr>
            <p:nvPr/>
          </p:nvCxnSpPr>
          <p:spPr>
            <a:xfrm rot="5400000">
              <a:off x="5116389" y="2546290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7680966" y="2506246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5298744" y="2678668"/>
              <a:ext cx="2895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403376" y="2602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7965744" y="2602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 flipH="1" flipV="1">
              <a:off x="6670344" y="2602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6632244" y="2689472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5809257" y="2373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</a:t>
              </a:r>
              <a:endParaRPr lang="en-US" dirty="0"/>
            </a:p>
          </p:txBody>
        </p: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7356144" y="2594850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>
              <a:off x="7318044" y="2681854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TextBox 108"/>
            <p:cNvSpPr txBox="1"/>
            <p:nvPr/>
          </p:nvSpPr>
          <p:spPr>
            <a:xfrm>
              <a:off x="6978258" y="2373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7584744" y="2373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432344" y="1459468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  <p:cxnSp>
          <p:nvCxnSpPr>
            <p:cNvPr id="114" name="Straight Arrow Connector 113"/>
            <p:cNvCxnSpPr/>
            <p:nvPr/>
          </p:nvCxnSpPr>
          <p:spPr>
            <a:xfrm rot="5400000">
              <a:off x="6552222" y="1878568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5980722" y="1459468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6629400" y="214526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b="1" dirty="0" smtClean="0"/>
                <a:t>F</a:t>
              </a:r>
              <a:endParaRPr lang="en-US" b="1" dirty="0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5281016" y="3135868"/>
            <a:ext cx="3324407" cy="1371600"/>
            <a:chOff x="5281016" y="3135868"/>
            <a:chExt cx="3324407" cy="1371600"/>
          </a:xfrm>
        </p:grpSpPr>
        <p:sp>
          <p:nvSpPr>
            <p:cNvPr id="117" name="Rectangle 116"/>
            <p:cNvSpPr/>
            <p:nvPr/>
          </p:nvSpPr>
          <p:spPr>
            <a:xfrm>
              <a:off x="5451144" y="3669268"/>
              <a:ext cx="25908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Isosceles Triangle 117"/>
            <p:cNvSpPr/>
            <p:nvPr/>
          </p:nvSpPr>
          <p:spPr>
            <a:xfrm>
              <a:off x="5285096" y="3745468"/>
              <a:ext cx="381000" cy="152400"/>
            </a:xfrm>
            <a:prstGeom prst="triangl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5281016" y="3897868"/>
              <a:ext cx="381000" cy="76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5431647" y="3694072"/>
              <a:ext cx="91440" cy="91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Isosceles Triangle 120"/>
            <p:cNvSpPr/>
            <p:nvPr/>
          </p:nvSpPr>
          <p:spPr>
            <a:xfrm>
              <a:off x="7847464" y="3742272"/>
              <a:ext cx="381000" cy="152400"/>
            </a:xfrm>
            <a:prstGeom prst="triangl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7848600" y="3977264"/>
              <a:ext cx="381000" cy="7300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Oval 122"/>
            <p:cNvSpPr/>
            <p:nvPr/>
          </p:nvSpPr>
          <p:spPr>
            <a:xfrm>
              <a:off x="7994015" y="3690876"/>
              <a:ext cx="91440" cy="9144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4" name="Straight Connector 123"/>
            <p:cNvCxnSpPr>
              <a:stCxn id="120" idx="4"/>
            </p:cNvCxnSpPr>
            <p:nvPr/>
          </p:nvCxnSpPr>
          <p:spPr>
            <a:xfrm rot="5400000">
              <a:off x="5116389" y="4146490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>
              <a:off x="7680966" y="4106446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5298744" y="4278868"/>
              <a:ext cx="2895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5403376" y="42026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7965744" y="42026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6670344" y="42026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>
              <a:off x="6632244" y="4289672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Box 130"/>
            <p:cNvSpPr txBox="1"/>
            <p:nvPr/>
          </p:nvSpPr>
          <p:spPr>
            <a:xfrm>
              <a:off x="5809257" y="3974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</a:t>
              </a:r>
              <a:endParaRPr lang="en-US" dirty="0"/>
            </a:p>
          </p:txBody>
        </p:sp>
        <p:cxnSp>
          <p:nvCxnSpPr>
            <p:cNvPr id="132" name="Straight Connector 131"/>
            <p:cNvCxnSpPr/>
            <p:nvPr/>
          </p:nvCxnSpPr>
          <p:spPr>
            <a:xfrm rot="5400000" flipH="1" flipV="1">
              <a:off x="7356144" y="4195050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5400000">
              <a:off x="7318044" y="4282054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Box 133"/>
            <p:cNvSpPr txBox="1"/>
            <p:nvPr/>
          </p:nvSpPr>
          <p:spPr>
            <a:xfrm>
              <a:off x="6978258" y="3974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584744" y="39740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cxnSp>
          <p:nvCxnSpPr>
            <p:cNvPr id="138" name="Straight Arrow Connector 137"/>
            <p:cNvCxnSpPr/>
            <p:nvPr/>
          </p:nvCxnSpPr>
          <p:spPr>
            <a:xfrm rot="5400000">
              <a:off x="6552222" y="3478768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TextBox 138"/>
            <p:cNvSpPr txBox="1"/>
            <p:nvPr/>
          </p:nvSpPr>
          <p:spPr>
            <a:xfrm>
              <a:off x="5867400" y="3212068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  <p:sp>
          <p:nvSpPr>
            <p:cNvPr id="141" name="Arc 140"/>
            <p:cNvSpPr/>
            <p:nvPr/>
          </p:nvSpPr>
          <p:spPr>
            <a:xfrm>
              <a:off x="7301327" y="3345419"/>
              <a:ext cx="533400" cy="533400"/>
            </a:xfrm>
            <a:prstGeom prst="arc">
              <a:avLst>
                <a:gd name="adj1" fmla="val 16200000"/>
                <a:gd name="adj2" fmla="val 5780019"/>
              </a:avLst>
            </a:prstGeom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2" name="Straight Connector 141"/>
            <p:cNvCxnSpPr/>
            <p:nvPr/>
          </p:nvCxnSpPr>
          <p:spPr>
            <a:xfrm rot="5400000">
              <a:off x="7316568" y="3434953"/>
              <a:ext cx="350519" cy="1524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/>
            <p:cNvSpPr txBox="1"/>
            <p:nvPr/>
          </p:nvSpPr>
          <p:spPr>
            <a:xfrm>
              <a:off x="7696200" y="3135868"/>
              <a:ext cx="909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kNm</a:t>
              </a:r>
              <a:endParaRPr lang="en-US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6591300" y="366926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b="1" dirty="0" smtClean="0"/>
                <a:t>F</a:t>
              </a:r>
              <a:endParaRPr lang="en-US" b="1" dirty="0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381000" y="685800"/>
            <a:ext cx="8213852" cy="674132"/>
            <a:chOff x="381000" y="685800"/>
            <a:chExt cx="8213852" cy="674132"/>
          </a:xfrm>
        </p:grpSpPr>
        <p:sp>
          <p:nvSpPr>
            <p:cNvPr id="4" name="TextBox 3"/>
            <p:cNvSpPr txBox="1"/>
            <p:nvPr/>
          </p:nvSpPr>
          <p:spPr>
            <a:xfrm>
              <a:off x="381000" y="685800"/>
              <a:ext cx="82138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en-US" dirty="0" smtClean="0"/>
                <a:t>3</a:t>
              </a:r>
              <a:r>
                <a:rPr lang="sr-Latn-CS" dirty="0" smtClean="0"/>
                <a:t>. Odrediti metodom Vereščagina nosača ugib i nagib čvora F za sledeće nosače: </a:t>
              </a:r>
              <a:r>
                <a:rPr lang="sr-Latn-CS" dirty="0" smtClean="0"/>
                <a:t>(</a:t>
              </a:r>
              <a:r>
                <a:rPr lang="en-US" dirty="0" smtClean="0"/>
                <a:t>5</a:t>
              </a:r>
              <a:r>
                <a:rPr lang="sr-Latn-CS" dirty="0" smtClean="0"/>
                <a:t>b</a:t>
              </a:r>
              <a:r>
                <a:rPr lang="sr-Latn-CS" dirty="0" smtClean="0"/>
                <a:t>)</a:t>
              </a:r>
              <a:endParaRPr lang="en-US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685800" y="990600"/>
              <a:ext cx="24527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E =200 GPa   I=2000 cm</a:t>
              </a:r>
              <a:r>
                <a:rPr lang="sr-Latn-CS" baseline="30000" dirty="0" smtClean="0"/>
                <a:t>4</a:t>
              </a:r>
              <a:endParaRPr lang="en-US" baseline="30000" dirty="0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1066800" y="1371600"/>
            <a:ext cx="3239478" cy="1535668"/>
            <a:chOff x="1066800" y="1371600"/>
            <a:chExt cx="3239478" cy="1535668"/>
          </a:xfrm>
        </p:grpSpPr>
        <p:sp>
          <p:nvSpPr>
            <p:cNvPr id="16" name="Rectangle 15"/>
            <p:cNvSpPr/>
            <p:nvPr/>
          </p:nvSpPr>
          <p:spPr>
            <a:xfrm>
              <a:off x="1219200" y="2069068"/>
              <a:ext cx="2590800" cy="457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>
              <a:off x="884445" y="2546290"/>
              <a:ext cx="72195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066800" y="2678668"/>
              <a:ext cx="28956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1171432" y="2602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2438400" y="2602468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2400300" y="2689472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577313" y="2373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2</a:t>
              </a:r>
              <a:endParaRPr lang="en-US" dirty="0"/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5400000" flipH="1" flipV="1">
              <a:off x="3124200" y="2594850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3086100" y="2681854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746314" y="2373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52800" y="237386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438400" y="1383268"/>
              <a:ext cx="909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kNm</a:t>
              </a:r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162336" y="1771092"/>
              <a:ext cx="762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 rot="5400000" flipH="1" flipV="1">
              <a:off x="3733799" y="2601674"/>
              <a:ext cx="152400" cy="1524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3695699" y="2688678"/>
              <a:ext cx="228600" cy="1588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Arc 33"/>
            <p:cNvSpPr/>
            <p:nvPr/>
          </p:nvSpPr>
          <p:spPr>
            <a:xfrm>
              <a:off x="2400300" y="1773793"/>
              <a:ext cx="533400" cy="533400"/>
            </a:xfrm>
            <a:prstGeom prst="arc">
              <a:avLst>
                <a:gd name="adj1" fmla="val 16200000"/>
                <a:gd name="adj2" fmla="val 5780019"/>
              </a:avLst>
            </a:prstGeom>
            <a:ln w="38100">
              <a:solidFill>
                <a:srgbClr val="C0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>
              <a:endCxn id="16" idx="2"/>
            </p:cNvCxnSpPr>
            <p:nvPr/>
          </p:nvCxnSpPr>
          <p:spPr>
            <a:xfrm rot="5400000">
              <a:off x="2415541" y="1863327"/>
              <a:ext cx="350519" cy="1524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TextBox 173"/>
            <p:cNvSpPr txBox="1"/>
            <p:nvPr/>
          </p:nvSpPr>
          <p:spPr>
            <a:xfrm>
              <a:off x="3886200" y="176426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b="1" dirty="0" smtClean="0"/>
                <a:t>F</a:t>
              </a:r>
              <a:endParaRPr lang="en-US" b="1" dirty="0"/>
            </a:p>
          </p:txBody>
        </p:sp>
        <p:cxnSp>
          <p:nvCxnSpPr>
            <p:cNvPr id="183" name="Straight Arrow Connector 182"/>
            <p:cNvCxnSpPr/>
            <p:nvPr/>
          </p:nvCxnSpPr>
          <p:spPr>
            <a:xfrm rot="5400000">
              <a:off x="3620294" y="1866106"/>
              <a:ext cx="3810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TextBox 183"/>
            <p:cNvSpPr txBox="1"/>
            <p:nvPr/>
          </p:nvSpPr>
          <p:spPr>
            <a:xfrm>
              <a:off x="3581400" y="1371600"/>
              <a:ext cx="7248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/>
              <a:r>
                <a:rPr lang="sr-Latn-CS" dirty="0" smtClean="0"/>
                <a:t>10 kN</a:t>
              </a:r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162</Words>
  <Application>Microsoft Office PowerPoint</Application>
  <PresentationFormat>On-screen Show (4:3)</PresentationFormat>
  <Paragraphs>76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VPTS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317</dc:creator>
  <cp:lastModifiedBy>Djuricic Dj</cp:lastModifiedBy>
  <cp:revision>86</cp:revision>
  <dcterms:created xsi:type="dcterms:W3CDTF">2013-05-07T06:05:07Z</dcterms:created>
  <dcterms:modified xsi:type="dcterms:W3CDTF">2016-05-18T06:00:34Z</dcterms:modified>
</cp:coreProperties>
</file>